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1"/>
  </p:notesMasterIdLst>
  <p:sldIdLst>
    <p:sldId id="3870" r:id="rId5"/>
    <p:sldId id="3860" r:id="rId6"/>
    <p:sldId id="3861" r:id="rId7"/>
    <p:sldId id="3862" r:id="rId8"/>
    <p:sldId id="3580" r:id="rId9"/>
    <p:sldId id="2819" r:id="rId10"/>
    <p:sldId id="3863" r:id="rId11"/>
    <p:sldId id="2821" r:id="rId12"/>
    <p:sldId id="1936" r:id="rId13"/>
    <p:sldId id="1854" r:id="rId14"/>
    <p:sldId id="3584" r:id="rId15"/>
    <p:sldId id="3867" r:id="rId16"/>
    <p:sldId id="3821" r:id="rId17"/>
    <p:sldId id="3825" r:id="rId18"/>
    <p:sldId id="3826" r:id="rId19"/>
    <p:sldId id="3827" r:id="rId20"/>
    <p:sldId id="3828" r:id="rId21"/>
    <p:sldId id="3864" r:id="rId22"/>
    <p:sldId id="3830" r:id="rId23"/>
    <p:sldId id="3831" r:id="rId24"/>
    <p:sldId id="3832" r:id="rId25"/>
    <p:sldId id="3833" r:id="rId26"/>
    <p:sldId id="3834" r:id="rId27"/>
    <p:sldId id="3835" r:id="rId28"/>
    <p:sldId id="3836" r:id="rId29"/>
    <p:sldId id="3837" r:id="rId30"/>
    <p:sldId id="3865" r:id="rId31"/>
    <p:sldId id="3838" r:id="rId32"/>
    <p:sldId id="3839" r:id="rId33"/>
    <p:sldId id="3840" r:id="rId34"/>
    <p:sldId id="3841" r:id="rId35"/>
    <p:sldId id="3842" r:id="rId36"/>
    <p:sldId id="3843" r:id="rId37"/>
    <p:sldId id="3844" r:id="rId38"/>
    <p:sldId id="3845" r:id="rId39"/>
    <p:sldId id="3846" r:id="rId40"/>
    <p:sldId id="3847" r:id="rId41"/>
    <p:sldId id="3609" r:id="rId42"/>
    <p:sldId id="3848" r:id="rId43"/>
    <p:sldId id="3849" r:id="rId44"/>
    <p:sldId id="3850" r:id="rId45"/>
    <p:sldId id="3851" r:id="rId46"/>
    <p:sldId id="3852" r:id="rId47"/>
    <p:sldId id="3853" r:id="rId48"/>
    <p:sldId id="3854" r:id="rId49"/>
    <p:sldId id="3855" r:id="rId50"/>
    <p:sldId id="3866" r:id="rId51"/>
    <p:sldId id="3868" r:id="rId52"/>
    <p:sldId id="3858" r:id="rId53"/>
    <p:sldId id="2747" r:id="rId54"/>
    <p:sldId id="3869" r:id="rId55"/>
    <p:sldId id="2291" r:id="rId56"/>
    <p:sldId id="1467" r:id="rId57"/>
    <p:sldId id="2293" r:id="rId58"/>
    <p:sldId id="1469" r:id="rId59"/>
    <p:sldId id="1466" r:id="rId60"/>
    <p:sldId id="3226" r:id="rId61"/>
    <p:sldId id="3225" r:id="rId62"/>
    <p:sldId id="2294" r:id="rId63"/>
    <p:sldId id="1473" r:id="rId64"/>
    <p:sldId id="1471" r:id="rId65"/>
    <p:sldId id="2295" r:id="rId66"/>
    <p:sldId id="2296" r:id="rId67"/>
    <p:sldId id="1476" r:id="rId68"/>
    <p:sldId id="1480" r:id="rId69"/>
    <p:sldId id="2297" r:id="rId70"/>
    <p:sldId id="1477" r:id="rId71"/>
    <p:sldId id="2298" r:id="rId72"/>
    <p:sldId id="1481" r:id="rId73"/>
    <p:sldId id="2299" r:id="rId74"/>
    <p:sldId id="1489" r:id="rId75"/>
    <p:sldId id="1485" r:id="rId76"/>
    <p:sldId id="1487" r:id="rId77"/>
    <p:sldId id="1490" r:id="rId78"/>
    <p:sldId id="1488" r:id="rId79"/>
    <p:sldId id="3229" r:id="rId80"/>
    <p:sldId id="3227" r:id="rId81"/>
    <p:sldId id="3228" r:id="rId82"/>
    <p:sldId id="3230" r:id="rId83"/>
    <p:sldId id="3236" r:id="rId84"/>
    <p:sldId id="3231" r:id="rId85"/>
    <p:sldId id="3334" r:id="rId86"/>
    <p:sldId id="3232" r:id="rId87"/>
    <p:sldId id="3258" r:id="rId88"/>
    <p:sldId id="3233" r:id="rId89"/>
    <p:sldId id="3234" r:id="rId90"/>
    <p:sldId id="3335" r:id="rId91"/>
    <p:sldId id="3235" r:id="rId92"/>
    <p:sldId id="3257" r:id="rId93"/>
    <p:sldId id="3239" r:id="rId94"/>
    <p:sldId id="3240" r:id="rId95"/>
    <p:sldId id="3241" r:id="rId96"/>
    <p:sldId id="3242" r:id="rId97"/>
    <p:sldId id="3256" r:id="rId98"/>
    <p:sldId id="3237" r:id="rId99"/>
    <p:sldId id="3238" r:id="rId100"/>
    <p:sldId id="3255" r:id="rId101"/>
    <p:sldId id="3243" r:id="rId102"/>
    <p:sldId id="3244" r:id="rId103"/>
    <p:sldId id="3245" r:id="rId104"/>
    <p:sldId id="3254" r:id="rId105"/>
    <p:sldId id="3336" r:id="rId106"/>
    <p:sldId id="3337" r:id="rId107"/>
    <p:sldId id="2771" r:id="rId108"/>
    <p:sldId id="2772" r:id="rId109"/>
    <p:sldId id="2864" r:id="rId110"/>
    <p:sldId id="3616" r:id="rId111"/>
    <p:sldId id="1822" r:id="rId112"/>
    <p:sldId id="1824" r:id="rId113"/>
    <p:sldId id="3809" r:id="rId114"/>
    <p:sldId id="3620" r:id="rId115"/>
    <p:sldId id="3619" r:id="rId116"/>
    <p:sldId id="3617" r:id="rId117"/>
    <p:sldId id="3618" r:id="rId118"/>
    <p:sldId id="2846" r:id="rId119"/>
    <p:sldId id="3621" r:id="rId120"/>
    <p:sldId id="3622" r:id="rId121"/>
    <p:sldId id="3624" r:id="rId122"/>
    <p:sldId id="3625" r:id="rId123"/>
    <p:sldId id="3626" r:id="rId124"/>
    <p:sldId id="3623" r:id="rId125"/>
    <p:sldId id="3627" r:id="rId126"/>
    <p:sldId id="3647" r:id="rId127"/>
    <p:sldId id="3384" r:id="rId128"/>
    <p:sldId id="3379" r:id="rId129"/>
    <p:sldId id="3629" r:id="rId130"/>
    <p:sldId id="3649" r:id="rId131"/>
    <p:sldId id="3634" r:id="rId132"/>
    <p:sldId id="3635" r:id="rId133"/>
    <p:sldId id="3630" r:id="rId134"/>
    <p:sldId id="3631" r:id="rId135"/>
    <p:sldId id="3632" r:id="rId136"/>
    <p:sldId id="3633" r:id="rId137"/>
    <p:sldId id="3340" r:id="rId138"/>
    <p:sldId id="3341" r:id="rId139"/>
    <p:sldId id="2694" r:id="rId140"/>
    <p:sldId id="2693" r:id="rId141"/>
    <p:sldId id="3636" r:id="rId142"/>
    <p:sldId id="3637" r:id="rId143"/>
    <p:sldId id="3638" r:id="rId144"/>
    <p:sldId id="3639" r:id="rId145"/>
    <p:sldId id="3640" r:id="rId146"/>
    <p:sldId id="3641" r:id="rId147"/>
    <p:sldId id="3642" r:id="rId148"/>
    <p:sldId id="3650" r:id="rId149"/>
    <p:sldId id="3810" r:id="rId150"/>
    <p:sldId id="3644" r:id="rId151"/>
    <p:sldId id="3645" r:id="rId152"/>
    <p:sldId id="3646" r:id="rId153"/>
    <p:sldId id="3047" r:id="rId154"/>
    <p:sldId id="3049" r:id="rId155"/>
    <p:sldId id="3053" r:id="rId156"/>
    <p:sldId id="3652" r:id="rId157"/>
    <p:sldId id="3653" r:id="rId158"/>
    <p:sldId id="3654" r:id="rId159"/>
    <p:sldId id="3811" r:id="rId160"/>
    <p:sldId id="3655" r:id="rId161"/>
    <p:sldId id="3656" r:id="rId162"/>
    <p:sldId id="3657" r:id="rId163"/>
    <p:sldId id="3366" r:id="rId164"/>
    <p:sldId id="2803" r:id="rId165"/>
    <p:sldId id="2363" r:id="rId166"/>
    <p:sldId id="1075" r:id="rId167"/>
    <p:sldId id="1072" r:id="rId168"/>
    <p:sldId id="2365" r:id="rId169"/>
    <p:sldId id="3658" r:id="rId170"/>
    <p:sldId id="3660" r:id="rId171"/>
    <p:sldId id="3659" r:id="rId172"/>
    <p:sldId id="3661" r:id="rId173"/>
    <p:sldId id="3664" r:id="rId174"/>
    <p:sldId id="3662" r:id="rId175"/>
    <p:sldId id="3670" r:id="rId176"/>
    <p:sldId id="3663" r:id="rId177"/>
    <p:sldId id="3671" r:id="rId178"/>
    <p:sldId id="3678" r:id="rId179"/>
    <p:sldId id="3675" r:id="rId180"/>
    <p:sldId id="3672" r:id="rId181"/>
    <p:sldId id="3673" r:id="rId182"/>
    <p:sldId id="3674" r:id="rId183"/>
    <p:sldId id="3806" r:id="rId184"/>
    <p:sldId id="2959" r:id="rId185"/>
    <p:sldId id="2881" r:id="rId186"/>
    <p:sldId id="3807" r:id="rId187"/>
    <p:sldId id="3808" r:id="rId188"/>
    <p:sldId id="3681" r:id="rId189"/>
    <p:sldId id="3685" r:id="rId190"/>
    <p:sldId id="3684" r:id="rId191"/>
    <p:sldId id="3686" r:id="rId192"/>
    <p:sldId id="3676" r:id="rId193"/>
    <p:sldId id="3687" r:id="rId194"/>
    <p:sldId id="3688" r:id="rId195"/>
    <p:sldId id="3691" r:id="rId196"/>
    <p:sldId id="3692" r:id="rId197"/>
    <p:sldId id="3693" r:id="rId198"/>
    <p:sldId id="3694" r:id="rId199"/>
    <p:sldId id="3695" r:id="rId200"/>
    <p:sldId id="3696" r:id="rId201"/>
    <p:sldId id="3697" r:id="rId202"/>
    <p:sldId id="3698" r:id="rId203"/>
    <p:sldId id="3699" r:id="rId204"/>
    <p:sldId id="3700" r:id="rId205"/>
    <p:sldId id="3701" r:id="rId206"/>
    <p:sldId id="3702" r:id="rId207"/>
    <p:sldId id="3703" r:id="rId208"/>
    <p:sldId id="3704" r:id="rId209"/>
    <p:sldId id="3705" r:id="rId210"/>
    <p:sldId id="3706" r:id="rId211"/>
    <p:sldId id="3707" r:id="rId212"/>
    <p:sldId id="3708" r:id="rId213"/>
    <p:sldId id="3709" r:id="rId214"/>
    <p:sldId id="3713" r:id="rId215"/>
    <p:sldId id="3711" r:id="rId216"/>
    <p:sldId id="3712" r:id="rId217"/>
    <p:sldId id="3714" r:id="rId218"/>
    <p:sldId id="3715" r:id="rId219"/>
    <p:sldId id="3716" r:id="rId220"/>
    <p:sldId id="3717" r:id="rId221"/>
    <p:sldId id="3718" r:id="rId222"/>
    <p:sldId id="3719" r:id="rId223"/>
    <p:sldId id="3720" r:id="rId224"/>
    <p:sldId id="3721" r:id="rId225"/>
    <p:sldId id="3722" r:id="rId226"/>
    <p:sldId id="3726" r:id="rId227"/>
    <p:sldId id="3724" r:id="rId228"/>
    <p:sldId id="3725" r:id="rId229"/>
    <p:sldId id="3737" r:id="rId230"/>
    <p:sldId id="3728" r:id="rId231"/>
    <p:sldId id="3729" r:id="rId232"/>
    <p:sldId id="3730" r:id="rId233"/>
    <p:sldId id="3731" r:id="rId234"/>
    <p:sldId id="3732" r:id="rId235"/>
    <p:sldId id="3733" r:id="rId236"/>
    <p:sldId id="3734" r:id="rId237"/>
    <p:sldId id="3735" r:id="rId238"/>
    <p:sldId id="3736" r:id="rId239"/>
    <p:sldId id="3738" r:id="rId240"/>
    <p:sldId id="3739" r:id="rId241"/>
    <p:sldId id="3741" r:id="rId242"/>
    <p:sldId id="3745" r:id="rId243"/>
    <p:sldId id="3746" r:id="rId244"/>
    <p:sldId id="3747" r:id="rId245"/>
    <p:sldId id="3748" r:id="rId246"/>
    <p:sldId id="3751" r:id="rId247"/>
    <p:sldId id="3752" r:id="rId248"/>
    <p:sldId id="3753" r:id="rId249"/>
    <p:sldId id="3754" r:id="rId250"/>
    <p:sldId id="3755" r:id="rId251"/>
    <p:sldId id="3756" r:id="rId252"/>
    <p:sldId id="3757" r:id="rId253"/>
    <p:sldId id="3758" r:id="rId254"/>
    <p:sldId id="3759" r:id="rId255"/>
    <p:sldId id="3760" r:id="rId256"/>
    <p:sldId id="3761" r:id="rId257"/>
    <p:sldId id="3812" r:id="rId258"/>
    <p:sldId id="3766" r:id="rId259"/>
    <p:sldId id="3767" r:id="rId260"/>
    <p:sldId id="3768" r:id="rId261"/>
    <p:sldId id="3770" r:id="rId262"/>
    <p:sldId id="3771" r:id="rId263"/>
    <p:sldId id="3773" r:id="rId264"/>
    <p:sldId id="3774" r:id="rId265"/>
    <p:sldId id="3775" r:id="rId266"/>
    <p:sldId id="3776" r:id="rId267"/>
    <p:sldId id="3780" r:id="rId268"/>
    <p:sldId id="3813" r:id="rId269"/>
    <p:sldId id="3781" r:id="rId270"/>
    <p:sldId id="3779" r:id="rId271"/>
    <p:sldId id="3818" r:id="rId272"/>
    <p:sldId id="3817" r:id="rId273"/>
    <p:sldId id="3782" r:id="rId274"/>
    <p:sldId id="3786" r:id="rId275"/>
    <p:sldId id="3784" r:id="rId276"/>
    <p:sldId id="3785" r:id="rId277"/>
    <p:sldId id="3787" r:id="rId278"/>
    <p:sldId id="3788" r:id="rId279"/>
    <p:sldId id="3789" r:id="rId280"/>
    <p:sldId id="3790" r:id="rId281"/>
    <p:sldId id="3791" r:id="rId282"/>
    <p:sldId id="3792" r:id="rId283"/>
    <p:sldId id="3793" r:id="rId284"/>
    <p:sldId id="3794" r:id="rId285"/>
    <p:sldId id="3797" r:id="rId286"/>
    <p:sldId id="3799" r:id="rId287"/>
    <p:sldId id="3795" r:id="rId288"/>
    <p:sldId id="3036" r:id="rId289"/>
    <p:sldId id="3035" r:id="rId290"/>
    <p:sldId id="3033" r:id="rId291"/>
    <p:sldId id="3796" r:id="rId292"/>
    <p:sldId id="3800" r:id="rId293"/>
    <p:sldId id="3802" r:id="rId294"/>
    <p:sldId id="3803" r:id="rId295"/>
    <p:sldId id="3804" r:id="rId296"/>
    <p:sldId id="3805" r:id="rId297"/>
    <p:sldId id="3819" r:id="rId298"/>
    <p:sldId id="2300" r:id="rId299"/>
    <p:sldId id="604" r:id="rId30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C29"/>
    <a:srgbClr val="389954"/>
    <a:srgbClr val="F5853A"/>
    <a:srgbClr val="47FFB5"/>
    <a:srgbClr val="AAA6FF"/>
    <a:srgbClr val="1A40C0"/>
    <a:srgbClr val="CBFFFA"/>
    <a:srgbClr val="9B072B"/>
    <a:srgbClr val="F5AD79"/>
    <a:srgbClr val="FFB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F2EAF6-8EE6-7F48-975A-1D8E4D34FFE0}" v="6703" dt="2024-09-03T06:24:13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13"/>
    <p:restoredTop sz="96208"/>
  </p:normalViewPr>
  <p:slideViewPr>
    <p:cSldViewPr snapToGrid="0" snapToObjects="1">
      <p:cViewPr varScale="1">
        <p:scale>
          <a:sx n="99" d="100"/>
          <a:sy n="99" d="100"/>
        </p:scale>
        <p:origin x="784" y="18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viewProps" Target="viewProps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305" Type="http://schemas.openxmlformats.org/officeDocument/2006/relationships/theme" Target="theme/theme1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tableStyles" Target="tableStyle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microsoft.com/office/2016/11/relationships/changesInfo" Target="changesInfos/changesInfo1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microsoft.com/office/2015/10/relationships/revisionInfo" Target="revisionInfo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presProps" Target="presProps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simplify Team" userId="30f9c473cae68561" providerId="LiveId" clId="{44F2EAF6-8EE6-7F48-975A-1D8E4D34FFE0}"/>
    <pc:docChg chg="undo redo custSel addSld delSld modSld sldOrd">
      <pc:chgData name="stacksimplify Team" userId="30f9c473cae68561" providerId="LiveId" clId="{44F2EAF6-8EE6-7F48-975A-1D8E4D34FFE0}" dt="2024-09-03T07:58:12.372" v="26130" actId="2696"/>
      <pc:docMkLst>
        <pc:docMk/>
      </pc:docMkLst>
      <pc:sldChg chg="addSp delSp modSp add mod addAnim delAnim modAnim">
        <pc:chgData name="stacksimplify Team" userId="30f9c473cae68561" providerId="LiveId" clId="{44F2EAF6-8EE6-7F48-975A-1D8E4D34FFE0}" dt="2024-08-13T03:00:47.892" v="7019" actId="478"/>
        <pc:sldMkLst>
          <pc:docMk/>
          <pc:sldMk cId="3804463077" sldId="1072"/>
        </pc:sldMkLst>
        <pc:spChg chg="add mod">
          <ac:chgData name="stacksimplify Team" userId="30f9c473cae68561" providerId="LiveId" clId="{44F2EAF6-8EE6-7F48-975A-1D8E4D34FFE0}" dt="2024-08-13T02:56:59.493" v="6926" actId="1076"/>
          <ac:spMkLst>
            <pc:docMk/>
            <pc:sldMk cId="3804463077" sldId="1072"/>
            <ac:spMk id="3" creationId="{4380A4F3-4FF6-071E-B28E-AE9ED08593A9}"/>
          </ac:spMkLst>
        </pc:spChg>
        <pc:spChg chg="add mod">
          <ac:chgData name="stacksimplify Team" userId="30f9c473cae68561" providerId="LiveId" clId="{44F2EAF6-8EE6-7F48-975A-1D8E4D34FFE0}" dt="2024-08-13T02:59:29.809" v="7005" actId="1076"/>
          <ac:spMkLst>
            <pc:docMk/>
            <pc:sldMk cId="3804463077" sldId="1072"/>
            <ac:spMk id="4" creationId="{7DA80D60-3A70-62BF-46E8-9CDA3F0ED43C}"/>
          </ac:spMkLst>
        </pc:spChg>
        <pc:spChg chg="add mod">
          <ac:chgData name="stacksimplify Team" userId="30f9c473cae68561" providerId="LiveId" clId="{44F2EAF6-8EE6-7F48-975A-1D8E4D34FFE0}" dt="2024-08-13T03:00:00.444" v="7009"/>
          <ac:spMkLst>
            <pc:docMk/>
            <pc:sldMk cId="3804463077" sldId="1072"/>
            <ac:spMk id="5" creationId="{F46514CE-FC6A-743C-20F0-C2F41B00E942}"/>
          </ac:spMkLst>
        </pc:spChg>
        <pc:spChg chg="mod">
          <ac:chgData name="stacksimplify Team" userId="30f9c473cae68561" providerId="LiveId" clId="{44F2EAF6-8EE6-7F48-975A-1D8E4D34FFE0}" dt="2024-08-13T02:58:11.409" v="6958" actId="20577"/>
          <ac:spMkLst>
            <pc:docMk/>
            <pc:sldMk cId="3804463077" sldId="1072"/>
            <ac:spMk id="21" creationId="{C71ED3F3-EF3B-A74C-8FE5-0D7248D61049}"/>
          </ac:spMkLst>
        </pc:spChg>
        <pc:spChg chg="mod">
          <ac:chgData name="stacksimplify Team" userId="30f9c473cae68561" providerId="LiveId" clId="{44F2EAF6-8EE6-7F48-975A-1D8E4D34FFE0}" dt="2024-08-13T02:57:06.432" v="6932" actId="20577"/>
          <ac:spMkLst>
            <pc:docMk/>
            <pc:sldMk cId="3804463077" sldId="1072"/>
            <ac:spMk id="37" creationId="{5C62C58E-25EF-EF4C-A548-BA4F8CABB0E2}"/>
          </ac:spMkLst>
        </pc:spChg>
        <pc:spChg chg="add del mod">
          <ac:chgData name="stacksimplify Team" userId="30f9c473cae68561" providerId="LiveId" clId="{44F2EAF6-8EE6-7F48-975A-1D8E4D34FFE0}" dt="2024-08-13T03:00:47.892" v="7019" actId="478"/>
          <ac:spMkLst>
            <pc:docMk/>
            <pc:sldMk cId="3804463077" sldId="1072"/>
            <ac:spMk id="40" creationId="{49A12A6D-945B-6AEB-9424-E4524C369AE8}"/>
          </ac:spMkLst>
        </pc:spChg>
        <pc:spChg chg="del">
          <ac:chgData name="stacksimplify Team" userId="30f9c473cae68561" providerId="LiveId" clId="{44F2EAF6-8EE6-7F48-975A-1D8E4D34FFE0}" dt="2024-08-13T02:58:25.619" v="6980" actId="478"/>
          <ac:spMkLst>
            <pc:docMk/>
            <pc:sldMk cId="3804463077" sldId="1072"/>
            <ac:spMk id="49" creationId="{0208A58A-B76D-9E48-88C2-6B804307CDAE}"/>
          </ac:spMkLst>
        </pc:spChg>
        <pc:spChg chg="add mod">
          <ac:chgData name="stacksimplify Team" userId="30f9c473cae68561" providerId="LiveId" clId="{44F2EAF6-8EE6-7F48-975A-1D8E4D34FFE0}" dt="2024-08-13T03:00:42.899" v="7018" actId="1076"/>
          <ac:spMkLst>
            <pc:docMk/>
            <pc:sldMk cId="3804463077" sldId="1072"/>
            <ac:spMk id="52" creationId="{6C6D7C88-F5C4-11C9-7A84-0F89E53B31A8}"/>
          </ac:spMkLst>
        </pc:spChg>
        <pc:spChg chg="del">
          <ac:chgData name="stacksimplify Team" userId="30f9c473cae68561" providerId="LiveId" clId="{44F2EAF6-8EE6-7F48-975A-1D8E4D34FFE0}" dt="2024-08-13T02:59:59.877" v="7008" actId="478"/>
          <ac:spMkLst>
            <pc:docMk/>
            <pc:sldMk cId="3804463077" sldId="1072"/>
            <ac:spMk id="55" creationId="{8362545A-D02B-FC4F-869F-E34EDA776E5E}"/>
          </ac:spMkLst>
        </pc:spChg>
        <pc:spChg chg="mod topLvl">
          <ac:chgData name="stacksimplify Team" userId="30f9c473cae68561" providerId="LiveId" clId="{44F2EAF6-8EE6-7F48-975A-1D8E4D34FFE0}" dt="2024-08-13T02:58:07.115" v="6956" actId="14100"/>
          <ac:spMkLst>
            <pc:docMk/>
            <pc:sldMk cId="3804463077" sldId="1072"/>
            <ac:spMk id="59" creationId="{F6091491-E3FA-C348-A7AC-CE63156432C8}"/>
          </ac:spMkLst>
        </pc:spChg>
        <pc:spChg chg="mod topLvl">
          <ac:chgData name="stacksimplify Team" userId="30f9c473cae68561" providerId="LiveId" clId="{44F2EAF6-8EE6-7F48-975A-1D8E4D34FFE0}" dt="2024-08-13T02:58:03.265" v="6955" actId="1076"/>
          <ac:spMkLst>
            <pc:docMk/>
            <pc:sldMk cId="3804463077" sldId="1072"/>
            <ac:spMk id="60" creationId="{91D5441D-051C-9F4F-8BEC-FC19B43D54CE}"/>
          </ac:spMkLst>
        </pc:spChg>
        <pc:spChg chg="mod">
          <ac:chgData name="stacksimplify Team" userId="30f9c473cae68561" providerId="LiveId" clId="{44F2EAF6-8EE6-7F48-975A-1D8E4D34FFE0}" dt="2024-08-13T02:59:29.809" v="7005" actId="1076"/>
          <ac:spMkLst>
            <pc:docMk/>
            <pc:sldMk cId="3804463077" sldId="1072"/>
            <ac:spMk id="65" creationId="{B48495CA-22B4-2D49-9C07-46F44A105B7F}"/>
          </ac:spMkLst>
        </pc:spChg>
        <pc:spChg chg="mod">
          <ac:chgData name="stacksimplify Team" userId="30f9c473cae68561" providerId="LiveId" clId="{44F2EAF6-8EE6-7F48-975A-1D8E4D34FFE0}" dt="2024-08-13T02:58:29.827" v="6981" actId="1076"/>
          <ac:spMkLst>
            <pc:docMk/>
            <pc:sldMk cId="3804463077" sldId="1072"/>
            <ac:spMk id="66" creationId="{E02559E8-A9D8-E847-86CB-B3425B66E472}"/>
          </ac:spMkLst>
        </pc:spChg>
        <pc:spChg chg="del">
          <ac:chgData name="stacksimplify Team" userId="30f9c473cae68561" providerId="LiveId" clId="{44F2EAF6-8EE6-7F48-975A-1D8E4D34FFE0}" dt="2024-08-13T02:57:10.384" v="6933" actId="478"/>
          <ac:spMkLst>
            <pc:docMk/>
            <pc:sldMk cId="3804463077" sldId="1072"/>
            <ac:spMk id="78" creationId="{07510B1F-48D5-6946-8DCD-13D50D768D6C}"/>
          </ac:spMkLst>
        </pc:spChg>
        <pc:spChg chg="del">
          <ac:chgData name="stacksimplify Team" userId="30f9c473cae68561" providerId="LiveId" clId="{44F2EAF6-8EE6-7F48-975A-1D8E4D34FFE0}" dt="2024-08-13T02:57:10.384" v="6933" actId="478"/>
          <ac:spMkLst>
            <pc:docMk/>
            <pc:sldMk cId="3804463077" sldId="1072"/>
            <ac:spMk id="79" creationId="{18C7BE7C-071B-7F43-8115-247CBB4F25D2}"/>
          </ac:spMkLst>
        </pc:spChg>
        <pc:spChg chg="del">
          <ac:chgData name="stacksimplify Team" userId="30f9c473cae68561" providerId="LiveId" clId="{44F2EAF6-8EE6-7F48-975A-1D8E4D34FFE0}" dt="2024-08-13T02:57:18.976" v="6938" actId="478"/>
          <ac:spMkLst>
            <pc:docMk/>
            <pc:sldMk cId="3804463077" sldId="1072"/>
            <ac:spMk id="91" creationId="{30CA7935-36A6-7940-ACC9-D6BA9FD46392}"/>
          </ac:spMkLst>
        </pc:spChg>
        <pc:spChg chg="mod">
          <ac:chgData name="stacksimplify Team" userId="30f9c473cae68561" providerId="LiveId" clId="{44F2EAF6-8EE6-7F48-975A-1D8E4D34FFE0}" dt="2024-08-13T02:57:32.655" v="6944" actId="20577"/>
          <ac:spMkLst>
            <pc:docMk/>
            <pc:sldMk cId="3804463077" sldId="1072"/>
            <ac:spMk id="92" creationId="{EF4C83E0-2AE0-1147-8544-EC457759742B}"/>
          </ac:spMkLst>
        </pc:spChg>
        <pc:spChg chg="del">
          <ac:chgData name="stacksimplify Team" userId="30f9c473cae68561" providerId="LiveId" clId="{44F2EAF6-8EE6-7F48-975A-1D8E4D34FFE0}" dt="2024-08-13T02:57:36.100" v="6945" actId="478"/>
          <ac:spMkLst>
            <pc:docMk/>
            <pc:sldMk cId="3804463077" sldId="1072"/>
            <ac:spMk id="93" creationId="{2A74CC74-DFDD-D942-8C07-559A40B6FF6D}"/>
          </ac:spMkLst>
        </pc:spChg>
        <pc:spChg chg="del">
          <ac:chgData name="stacksimplify Team" userId="30f9c473cae68561" providerId="LiveId" clId="{44F2EAF6-8EE6-7F48-975A-1D8E4D34FFE0}" dt="2024-08-13T02:56:56.052" v="6924" actId="478"/>
          <ac:spMkLst>
            <pc:docMk/>
            <pc:sldMk cId="3804463077" sldId="1072"/>
            <ac:spMk id="108" creationId="{43234DF5-148E-0F4C-8C90-A5E56D523F39}"/>
          </ac:spMkLst>
        </pc:spChg>
        <pc:spChg chg="del">
          <ac:chgData name="stacksimplify Team" userId="30f9c473cae68561" providerId="LiveId" clId="{44F2EAF6-8EE6-7F48-975A-1D8E4D34FFE0}" dt="2024-08-13T03:00:38.551" v="7016" actId="478"/>
          <ac:spMkLst>
            <pc:docMk/>
            <pc:sldMk cId="3804463077" sldId="1072"/>
            <ac:spMk id="109" creationId="{EF85E7A5-1D6E-5443-B5DC-016CA23971C2}"/>
          </ac:spMkLst>
        </pc:spChg>
        <pc:grpChg chg="add del mod">
          <ac:chgData name="stacksimplify Team" userId="30f9c473cae68561" providerId="LiveId" clId="{44F2EAF6-8EE6-7F48-975A-1D8E4D34FFE0}" dt="2024-08-13T02:57:55.486" v="6953" actId="165"/>
          <ac:grpSpMkLst>
            <pc:docMk/>
            <pc:sldMk cId="3804463077" sldId="1072"/>
            <ac:grpSpMk id="61" creationId="{442EE4E8-C4F6-F04F-ADDE-B031B700A3A6}"/>
          </ac:grpSpMkLst>
        </pc:grpChg>
        <pc:picChg chg="add mod">
          <ac:chgData name="stacksimplify Team" userId="30f9c473cae68561" providerId="LiveId" clId="{44F2EAF6-8EE6-7F48-975A-1D8E4D34FFE0}" dt="2024-08-13T03:00:00.444" v="7009"/>
          <ac:picMkLst>
            <pc:docMk/>
            <pc:sldMk cId="3804463077" sldId="1072"/>
            <ac:picMk id="38" creationId="{9406A7D9-DD9D-027E-0414-4141904AA98D}"/>
          </ac:picMkLst>
        </pc:picChg>
        <pc:picChg chg="del">
          <ac:chgData name="stacksimplify Team" userId="30f9c473cae68561" providerId="LiveId" clId="{44F2EAF6-8EE6-7F48-975A-1D8E4D34FFE0}" dt="2024-08-13T02:59:59.877" v="7008" actId="478"/>
          <ac:picMkLst>
            <pc:docMk/>
            <pc:sldMk cId="3804463077" sldId="1072"/>
            <ac:picMk id="54" creationId="{7000B3D8-FDE4-E942-9D85-FCF1AA3661A7}"/>
          </ac:picMkLst>
        </pc:picChg>
        <pc:picChg chg="del mod">
          <ac:chgData name="stacksimplify Team" userId="30f9c473cae68561" providerId="LiveId" clId="{44F2EAF6-8EE6-7F48-975A-1D8E4D34FFE0}" dt="2024-08-13T02:57:01.191" v="6928" actId="478"/>
          <ac:picMkLst>
            <pc:docMk/>
            <pc:sldMk cId="3804463077" sldId="1072"/>
            <ac:picMk id="56" creationId="{A0D042F3-22E0-8E4E-BF1C-0342E6A5290E}"/>
          </ac:picMkLst>
        </pc:picChg>
        <pc:picChg chg="del">
          <ac:chgData name="stacksimplify Team" userId="30f9c473cae68561" providerId="LiveId" clId="{44F2EAF6-8EE6-7F48-975A-1D8E4D34FFE0}" dt="2024-08-13T02:57:39.563" v="6947" actId="478"/>
          <ac:picMkLst>
            <pc:docMk/>
            <pc:sldMk cId="3804463077" sldId="1072"/>
            <ac:picMk id="58" creationId="{706B4694-30A2-504E-A902-304E3F99B4F0}"/>
          </ac:picMkLst>
        </pc:picChg>
        <pc:picChg chg="mod topLvl">
          <ac:chgData name="stacksimplify Team" userId="30f9c473cae68561" providerId="LiveId" clId="{44F2EAF6-8EE6-7F48-975A-1D8E4D34FFE0}" dt="2024-08-13T02:57:55.486" v="6953" actId="165"/>
          <ac:picMkLst>
            <pc:docMk/>
            <pc:sldMk cId="3804463077" sldId="1072"/>
            <ac:picMk id="84" creationId="{E13960C4-C1E5-1947-BD24-9FA90E86FA69}"/>
          </ac:picMkLst>
        </pc:picChg>
        <pc:picChg chg="del">
          <ac:chgData name="stacksimplify Team" userId="30f9c473cae68561" providerId="LiveId" clId="{44F2EAF6-8EE6-7F48-975A-1D8E4D34FFE0}" dt="2024-08-13T02:57:44.175" v="6950" actId="478"/>
          <ac:picMkLst>
            <pc:docMk/>
            <pc:sldMk cId="3804463077" sldId="1072"/>
            <ac:picMk id="85" creationId="{546931D8-D5D1-CD49-AFFA-D226BD976036}"/>
          </ac:picMkLst>
        </pc:picChg>
        <pc:cxnChg chg="del mod">
          <ac:chgData name="stacksimplify Team" userId="30f9c473cae68561" providerId="LiveId" clId="{44F2EAF6-8EE6-7F48-975A-1D8E4D34FFE0}" dt="2024-08-13T02:57:20.335" v="6939" actId="478"/>
          <ac:cxnSpMkLst>
            <pc:docMk/>
            <pc:sldMk cId="3804463077" sldId="1072"/>
            <ac:cxnSpMk id="87" creationId="{650966B1-3935-4B41-897C-CFCD2885A8CE}"/>
          </ac:cxnSpMkLst>
        </pc:cxnChg>
        <pc:cxnChg chg="del">
          <ac:chgData name="stacksimplify Team" userId="30f9c473cae68561" providerId="LiveId" clId="{44F2EAF6-8EE6-7F48-975A-1D8E4D34FFE0}" dt="2024-08-13T02:57:37.400" v="6946" actId="478"/>
          <ac:cxnSpMkLst>
            <pc:docMk/>
            <pc:sldMk cId="3804463077" sldId="1072"/>
            <ac:cxnSpMk id="90" creationId="{39A679E7-ECE4-B840-A4CF-157CA6E7D009}"/>
          </ac:cxnSpMkLst>
        </pc:cxnChg>
        <pc:cxnChg chg="del">
          <ac:chgData name="stacksimplify Team" userId="30f9c473cae68561" providerId="LiveId" clId="{44F2EAF6-8EE6-7F48-975A-1D8E4D34FFE0}" dt="2024-08-13T02:57:12.803" v="6934" actId="478"/>
          <ac:cxnSpMkLst>
            <pc:docMk/>
            <pc:sldMk cId="3804463077" sldId="1072"/>
            <ac:cxnSpMk id="94" creationId="{7BC6F087-9A9C-9042-9472-73ED0E11B10B}"/>
          </ac:cxnSpMkLst>
        </pc:cxnChg>
        <pc:cxnChg chg="add del">
          <ac:chgData name="stacksimplify Team" userId="30f9c473cae68561" providerId="LiveId" clId="{44F2EAF6-8EE6-7F48-975A-1D8E4D34FFE0}" dt="2024-08-13T02:57:15.396" v="6936" actId="478"/>
          <ac:cxnSpMkLst>
            <pc:docMk/>
            <pc:sldMk cId="3804463077" sldId="1072"/>
            <ac:cxnSpMk id="96" creationId="{75D6A790-C6E5-1044-B6FF-EA6F2773F1F8}"/>
          </ac:cxnSpMkLst>
        </pc:cxnChg>
        <pc:cxnChg chg="del">
          <ac:chgData name="stacksimplify Team" userId="30f9c473cae68561" providerId="LiveId" clId="{44F2EAF6-8EE6-7F48-975A-1D8E4D34FFE0}" dt="2024-08-13T02:57:16.976" v="6937" actId="478"/>
          <ac:cxnSpMkLst>
            <pc:docMk/>
            <pc:sldMk cId="3804463077" sldId="1072"/>
            <ac:cxnSpMk id="97" creationId="{874A50DA-2701-C343-B995-925CAAA5F669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8-13T03:00:31.796" v="7015" actId="14100"/>
        <pc:sldMkLst>
          <pc:docMk/>
          <pc:sldMk cId="3345160252" sldId="1075"/>
        </pc:sldMkLst>
        <pc:spChg chg="del">
          <ac:chgData name="stacksimplify Team" userId="30f9c473cae68561" providerId="LiveId" clId="{44F2EAF6-8EE6-7F48-975A-1D8E4D34FFE0}" dt="2024-08-13T02:59:34.835" v="7006" actId="478"/>
          <ac:spMkLst>
            <pc:docMk/>
            <pc:sldMk cId="3345160252" sldId="1075"/>
            <ac:spMk id="3" creationId="{C720353E-AFEF-8942-A3E2-A5A2D3F5368F}"/>
          </ac:spMkLst>
        </pc:spChg>
        <pc:spChg chg="add mod">
          <ac:chgData name="stacksimplify Team" userId="30f9c473cae68561" providerId="LiveId" clId="{44F2EAF6-8EE6-7F48-975A-1D8E4D34FFE0}" dt="2024-08-13T02:59:35.434" v="7007"/>
          <ac:spMkLst>
            <pc:docMk/>
            <pc:sldMk cId="3345160252" sldId="1075"/>
            <ac:spMk id="5" creationId="{80488AE5-81C0-3F33-927E-275CBED14446}"/>
          </ac:spMkLst>
        </pc:spChg>
        <pc:spChg chg="add mod">
          <ac:chgData name="stacksimplify Team" userId="30f9c473cae68561" providerId="LiveId" clId="{44F2EAF6-8EE6-7F48-975A-1D8E4D34FFE0}" dt="2024-08-13T02:59:35.434" v="7007"/>
          <ac:spMkLst>
            <pc:docMk/>
            <pc:sldMk cId="3345160252" sldId="1075"/>
            <ac:spMk id="7" creationId="{459C8B6B-92BA-0DA0-13D1-8EA7EAF5B775}"/>
          </ac:spMkLst>
        </pc:spChg>
        <pc:spChg chg="mod">
          <ac:chgData name="stacksimplify Team" userId="30f9c473cae68561" providerId="LiveId" clId="{44F2EAF6-8EE6-7F48-975A-1D8E4D34FFE0}" dt="2024-08-13T02:52:06.323" v="6786" actId="1076"/>
          <ac:spMkLst>
            <pc:docMk/>
            <pc:sldMk cId="3345160252" sldId="1075"/>
            <ac:spMk id="37" creationId="{5C62C58E-25EF-EF4C-A548-BA4F8CABB0E2}"/>
          </ac:spMkLst>
        </pc:spChg>
        <pc:spChg chg="mod">
          <ac:chgData name="stacksimplify Team" userId="30f9c473cae68561" providerId="LiveId" clId="{44F2EAF6-8EE6-7F48-975A-1D8E4D34FFE0}" dt="2024-08-13T02:52:46.751" v="6836" actId="27636"/>
          <ac:spMkLst>
            <pc:docMk/>
            <pc:sldMk cId="3345160252" sldId="1075"/>
            <ac:spMk id="39" creationId="{148755FC-C760-2A4D-8C4B-FC57F18BA47C}"/>
          </ac:spMkLst>
        </pc:spChg>
        <pc:spChg chg="mod">
          <ac:chgData name="stacksimplify Team" userId="30f9c473cae68561" providerId="LiveId" clId="{44F2EAF6-8EE6-7F48-975A-1D8E4D34FFE0}" dt="2024-08-13T03:00:31.796" v="7015" actId="14100"/>
          <ac:spMkLst>
            <pc:docMk/>
            <pc:sldMk cId="3345160252" sldId="1075"/>
            <ac:spMk id="52" creationId="{01742101-2768-F744-9215-C16F4B01448A}"/>
          </ac:spMkLst>
        </pc:spChg>
        <pc:spChg chg="mod">
          <ac:chgData name="stacksimplify Team" userId="30f9c473cae68561" providerId="LiveId" clId="{44F2EAF6-8EE6-7F48-975A-1D8E4D34FFE0}" dt="2024-08-13T02:56:29.580" v="6923" actId="113"/>
          <ac:spMkLst>
            <pc:docMk/>
            <pc:sldMk cId="3345160252" sldId="1075"/>
            <ac:spMk id="55" creationId="{8362545A-D02B-FC4F-869F-E34EDA776E5E}"/>
          </ac:spMkLst>
        </pc:spChg>
        <pc:picChg chg="add mod">
          <ac:chgData name="stacksimplify Team" userId="30f9c473cae68561" providerId="LiveId" clId="{44F2EAF6-8EE6-7F48-975A-1D8E4D34FFE0}" dt="2024-08-13T02:55:50.672" v="6910" actId="1036"/>
          <ac:picMkLst>
            <pc:docMk/>
            <pc:sldMk cId="3345160252" sldId="1075"/>
            <ac:picMk id="4" creationId="{2FA5FBB8-69A4-8584-6609-30523B37847C}"/>
          </ac:picMkLst>
        </pc:picChg>
        <pc:picChg chg="del">
          <ac:chgData name="stacksimplify Team" userId="30f9c473cae68561" providerId="LiveId" clId="{44F2EAF6-8EE6-7F48-975A-1D8E4D34FFE0}" dt="2024-08-13T02:55:19.963" v="6856" actId="478"/>
          <ac:picMkLst>
            <pc:docMk/>
            <pc:sldMk cId="3345160252" sldId="1075"/>
            <ac:picMk id="54" creationId="{7000B3D8-FDE4-E942-9D85-FCF1AA3661A7}"/>
          </ac:picMkLst>
        </pc:picChg>
        <pc:picChg chg="del">
          <ac:chgData name="stacksimplify Team" userId="30f9c473cae68561" providerId="LiveId" clId="{44F2EAF6-8EE6-7F48-975A-1D8E4D34FFE0}" dt="2024-08-13T02:51:59.984" v="6782" actId="478"/>
          <ac:picMkLst>
            <pc:docMk/>
            <pc:sldMk cId="3345160252" sldId="1075"/>
            <ac:picMk id="56" creationId="{A0D042F3-22E0-8E4E-BF1C-0342E6A5290E}"/>
          </ac:picMkLst>
        </pc:picChg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5494234" sldId="169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075609345" sldId="1701"/>
        </pc:sldMkLst>
      </pc:sldChg>
      <pc:sldChg chg="addSp delSp modSp add mod delAnim modAnim">
        <pc:chgData name="stacksimplify Team" userId="30f9c473cae68561" providerId="LiveId" clId="{44F2EAF6-8EE6-7F48-975A-1D8E4D34FFE0}" dt="2024-08-11T05:59:31.266" v="1361"/>
        <pc:sldMkLst>
          <pc:docMk/>
          <pc:sldMk cId="2116435676" sldId="1822"/>
        </pc:sldMkLst>
        <pc:spChg chg="add mod">
          <ac:chgData name="stacksimplify Team" userId="30f9c473cae68561" providerId="LiveId" clId="{44F2EAF6-8EE6-7F48-975A-1D8E4D34FFE0}" dt="2024-08-11T05:56:01.883" v="1307" actId="1076"/>
          <ac:spMkLst>
            <pc:docMk/>
            <pc:sldMk cId="2116435676" sldId="1822"/>
            <ac:spMk id="3" creationId="{40863D93-5CE8-6586-20C7-0223728EC8B1}"/>
          </ac:spMkLst>
        </pc:spChg>
        <pc:spChg chg="add mod">
          <ac:chgData name="stacksimplify Team" userId="30f9c473cae68561" providerId="LiveId" clId="{44F2EAF6-8EE6-7F48-975A-1D8E4D34FFE0}" dt="2024-08-11T05:56:01.883" v="1307" actId="1076"/>
          <ac:spMkLst>
            <pc:docMk/>
            <pc:sldMk cId="2116435676" sldId="1822"/>
            <ac:spMk id="4" creationId="{3F32745C-EF9B-4072-D62A-DECC5EE149CD}"/>
          </ac:spMkLst>
        </pc:spChg>
        <pc:spChg chg="mod">
          <ac:chgData name="stacksimplify Team" userId="30f9c473cae68561" providerId="LiveId" clId="{44F2EAF6-8EE6-7F48-975A-1D8E4D34FFE0}" dt="2024-08-11T05:56:25.196" v="1313" actId="1076"/>
          <ac:spMkLst>
            <pc:docMk/>
            <pc:sldMk cId="2116435676" sldId="1822"/>
            <ac:spMk id="5" creationId="{C7AF57AF-98D7-5446-8049-CD1D4BB4148D}"/>
          </ac:spMkLst>
        </pc:spChg>
        <pc:spChg chg="add mod">
          <ac:chgData name="stacksimplify Team" userId="30f9c473cae68561" providerId="LiveId" clId="{44F2EAF6-8EE6-7F48-975A-1D8E4D34FFE0}" dt="2024-08-11T05:59:14.505" v="1357" actId="14100"/>
          <ac:spMkLst>
            <pc:docMk/>
            <pc:sldMk cId="2116435676" sldId="1822"/>
            <ac:spMk id="6" creationId="{72ACF72A-8454-527F-4587-CA11E2FFF042}"/>
          </ac:spMkLst>
        </pc:spChg>
        <pc:spChg chg="mod">
          <ac:chgData name="stacksimplify Team" userId="30f9c473cae68561" providerId="LiveId" clId="{44F2EAF6-8EE6-7F48-975A-1D8E4D34FFE0}" dt="2024-08-11T05:56:25.196" v="1313" actId="1076"/>
          <ac:spMkLst>
            <pc:docMk/>
            <pc:sldMk cId="2116435676" sldId="1822"/>
            <ac:spMk id="7" creationId="{3800E199-9FE8-D746-8A96-68EAF491CF54}"/>
          </ac:spMkLst>
        </pc:spChg>
        <pc:spChg chg="add mod">
          <ac:chgData name="stacksimplify Team" userId="30f9c473cae68561" providerId="LiveId" clId="{44F2EAF6-8EE6-7F48-975A-1D8E4D34FFE0}" dt="2024-08-11T05:59:14.505" v="1357" actId="14100"/>
          <ac:spMkLst>
            <pc:docMk/>
            <pc:sldMk cId="2116435676" sldId="1822"/>
            <ac:spMk id="8" creationId="{51C921A2-9BBD-7AA6-6669-C4860A98F5D0}"/>
          </ac:spMkLst>
        </pc:spChg>
        <pc:spChg chg="add mod">
          <ac:chgData name="stacksimplify Team" userId="30f9c473cae68561" providerId="LiveId" clId="{44F2EAF6-8EE6-7F48-975A-1D8E4D34FFE0}" dt="2024-08-11T05:58:37.346" v="1349" actId="1076"/>
          <ac:spMkLst>
            <pc:docMk/>
            <pc:sldMk cId="2116435676" sldId="1822"/>
            <ac:spMk id="9" creationId="{CEB00F5B-2638-056C-3A2B-460CD73D7774}"/>
          </ac:spMkLst>
        </pc:spChg>
        <pc:spChg chg="del mod">
          <ac:chgData name="stacksimplify Team" userId="30f9c473cae68561" providerId="LiveId" clId="{44F2EAF6-8EE6-7F48-975A-1D8E4D34FFE0}" dt="2024-08-11T05:58:32.436" v="1348" actId="478"/>
          <ac:spMkLst>
            <pc:docMk/>
            <pc:sldMk cId="2116435676" sldId="1822"/>
            <ac:spMk id="10" creationId="{B626E982-0E12-DA4E-B2AB-F834320B9217}"/>
          </ac:spMkLst>
        </pc:spChg>
        <pc:spChg chg="add mod">
          <ac:chgData name="stacksimplify Team" userId="30f9c473cae68561" providerId="LiveId" clId="{44F2EAF6-8EE6-7F48-975A-1D8E4D34FFE0}" dt="2024-08-11T05:59:09.405" v="1356" actId="14100"/>
          <ac:spMkLst>
            <pc:docMk/>
            <pc:sldMk cId="2116435676" sldId="1822"/>
            <ac:spMk id="11" creationId="{AFD677D5-2B71-F93F-D9C7-54921AB4B718}"/>
          </ac:spMkLst>
        </pc:spChg>
      </pc:sldChg>
      <pc:sldChg chg="addSp delSp modSp add del mod modAnim">
        <pc:chgData name="stacksimplify Team" userId="30f9c473cae68561" providerId="LiveId" clId="{44F2EAF6-8EE6-7F48-975A-1D8E4D34FFE0}" dt="2024-08-20T01:51:17.606" v="20593" actId="2696"/>
        <pc:sldMkLst>
          <pc:docMk/>
          <pc:sldMk cId="2155817347" sldId="1823"/>
        </pc:sldMkLst>
        <pc:spChg chg="mod">
          <ac:chgData name="stacksimplify Team" userId="30f9c473cae68561" providerId="LiveId" clId="{44F2EAF6-8EE6-7F48-975A-1D8E4D34FFE0}" dt="2024-08-11T06:01:12.305" v="1409" actId="1076"/>
          <ac:spMkLst>
            <pc:docMk/>
            <pc:sldMk cId="2155817347" sldId="1823"/>
            <ac:spMk id="4" creationId="{F53F95D0-5D06-8A40-80ED-68C076056187}"/>
          </ac:spMkLst>
        </pc:spChg>
        <pc:spChg chg="del">
          <ac:chgData name="stacksimplify Team" userId="30f9c473cae68561" providerId="LiveId" clId="{44F2EAF6-8EE6-7F48-975A-1D8E4D34FFE0}" dt="2024-08-11T05:59:41.018" v="1362" actId="478"/>
          <ac:spMkLst>
            <pc:docMk/>
            <pc:sldMk cId="2155817347" sldId="1823"/>
            <ac:spMk id="5" creationId="{9FF95D12-1A24-9D4A-996E-1E2AFB28BD77}"/>
          </ac:spMkLst>
        </pc:spChg>
        <pc:spChg chg="mod">
          <ac:chgData name="stacksimplify Team" userId="30f9c473cae68561" providerId="LiveId" clId="{44F2EAF6-8EE6-7F48-975A-1D8E4D34FFE0}" dt="2024-08-11T06:10:50.093" v="1449" actId="207"/>
          <ac:spMkLst>
            <pc:docMk/>
            <pc:sldMk cId="2155817347" sldId="1823"/>
            <ac:spMk id="6" creationId="{CD03A193-4FE0-9048-AC56-FF339D98B722}"/>
          </ac:spMkLst>
        </pc:spChg>
        <pc:spChg chg="mod">
          <ac:chgData name="stacksimplify Team" userId="30f9c473cae68561" providerId="LiveId" clId="{44F2EAF6-8EE6-7F48-975A-1D8E4D34FFE0}" dt="2024-08-11T06:09:56.252" v="1437" actId="207"/>
          <ac:spMkLst>
            <pc:docMk/>
            <pc:sldMk cId="2155817347" sldId="1823"/>
            <ac:spMk id="7" creationId="{E9A140C2-1415-1943-B530-66CCD03AF48E}"/>
          </ac:spMkLst>
        </pc:spChg>
        <pc:spChg chg="mod">
          <ac:chgData name="stacksimplify Team" userId="30f9c473cae68561" providerId="LiveId" clId="{44F2EAF6-8EE6-7F48-975A-1D8E4D34FFE0}" dt="2024-08-11T06:09:31.955" v="1433" actId="1076"/>
          <ac:spMkLst>
            <pc:docMk/>
            <pc:sldMk cId="2155817347" sldId="1823"/>
            <ac:spMk id="9" creationId="{3C2A2968-E569-8643-BD1C-15B79BE68C24}"/>
          </ac:spMkLst>
        </pc:spChg>
        <pc:spChg chg="del">
          <ac:chgData name="stacksimplify Team" userId="30f9c473cae68561" providerId="LiveId" clId="{44F2EAF6-8EE6-7F48-975A-1D8E4D34FFE0}" dt="2024-08-11T05:54:59.836" v="1292" actId="478"/>
          <ac:spMkLst>
            <pc:docMk/>
            <pc:sldMk cId="2155817347" sldId="1823"/>
            <ac:spMk id="11" creationId="{9FAC0D7C-5D9C-2340-AB0A-62D61338E739}"/>
          </ac:spMkLst>
        </pc:spChg>
        <pc:spChg chg="add mod">
          <ac:chgData name="stacksimplify Team" userId="30f9c473cae68561" providerId="LiveId" clId="{44F2EAF6-8EE6-7F48-975A-1D8E4D34FFE0}" dt="2024-08-11T06:04:48.740" v="1426" actId="1076"/>
          <ac:spMkLst>
            <pc:docMk/>
            <pc:sldMk cId="2155817347" sldId="1823"/>
            <ac:spMk id="12" creationId="{0AEC8598-9B2B-5CA6-2172-0FE0EED0B491}"/>
          </ac:spMkLst>
        </pc:spChg>
        <pc:spChg chg="add mod">
          <ac:chgData name="stacksimplify Team" userId="30f9c473cae68561" providerId="LiveId" clId="{44F2EAF6-8EE6-7F48-975A-1D8E4D34FFE0}" dt="2024-08-11T06:10:00.832" v="1438" actId="692"/>
          <ac:spMkLst>
            <pc:docMk/>
            <pc:sldMk cId="2155817347" sldId="1823"/>
            <ac:spMk id="15" creationId="{B981A9AD-720B-1B11-8BD6-9FBFB1FB133E}"/>
          </ac:spMkLst>
        </pc:spChg>
        <pc:spChg chg="add mod">
          <ac:chgData name="stacksimplify Team" userId="30f9c473cae68561" providerId="LiveId" clId="{44F2EAF6-8EE6-7F48-975A-1D8E4D34FFE0}" dt="2024-08-11T06:10:46.210" v="1448" actId="692"/>
          <ac:spMkLst>
            <pc:docMk/>
            <pc:sldMk cId="2155817347" sldId="1823"/>
            <ac:spMk id="22" creationId="{3FD26AA7-9E35-7F07-77B5-D4F5F9269ACF}"/>
          </ac:spMkLst>
        </pc:spChg>
        <pc:picChg chg="add mod">
          <ac:chgData name="stacksimplify Team" userId="30f9c473cae68561" providerId="LiveId" clId="{44F2EAF6-8EE6-7F48-975A-1D8E4D34FFE0}" dt="2024-08-11T06:09:29.707" v="1432" actId="1076"/>
          <ac:picMkLst>
            <pc:docMk/>
            <pc:sldMk cId="2155817347" sldId="1823"/>
            <ac:picMk id="3" creationId="{895CBDE0-0856-8B6F-CAC1-19106710EE4D}"/>
          </ac:picMkLst>
        </pc:picChg>
        <pc:picChg chg="del">
          <ac:chgData name="stacksimplify Team" userId="30f9c473cae68561" providerId="LiveId" clId="{44F2EAF6-8EE6-7F48-975A-1D8E4D34FFE0}" dt="2024-08-11T05:54:22.605" v="1242" actId="478"/>
          <ac:picMkLst>
            <pc:docMk/>
            <pc:sldMk cId="2155817347" sldId="1823"/>
            <ac:picMk id="8" creationId="{47F0E247-F6F9-3748-9181-295991E7F1A3}"/>
          </ac:picMkLst>
        </pc:picChg>
        <pc:picChg chg="del">
          <ac:chgData name="stacksimplify Team" userId="30f9c473cae68561" providerId="LiveId" clId="{44F2EAF6-8EE6-7F48-975A-1D8E4D34FFE0}" dt="2024-08-11T05:54:59.836" v="1292" actId="478"/>
          <ac:picMkLst>
            <pc:docMk/>
            <pc:sldMk cId="2155817347" sldId="1823"/>
            <ac:picMk id="10" creationId="{F5E2F23C-5516-E348-AD85-2F82C85DFAFA}"/>
          </ac:picMkLst>
        </pc:picChg>
        <pc:picChg chg="add mod">
          <ac:chgData name="stacksimplify Team" userId="30f9c473cae68561" providerId="LiveId" clId="{44F2EAF6-8EE6-7F48-975A-1D8E4D34FFE0}" dt="2024-08-11T06:04:48.740" v="1426" actId="1076"/>
          <ac:picMkLst>
            <pc:docMk/>
            <pc:sldMk cId="2155817347" sldId="1823"/>
            <ac:picMk id="13" creationId="{2291ED12-2FA1-ABE9-AB4C-F8373421B744}"/>
          </ac:picMkLst>
        </pc:picChg>
        <pc:picChg chg="add mod">
          <ac:chgData name="stacksimplify Team" userId="30f9c473cae68561" providerId="LiveId" clId="{44F2EAF6-8EE6-7F48-975A-1D8E4D34FFE0}" dt="2024-08-11T06:09:23.657" v="1430" actId="1076"/>
          <ac:picMkLst>
            <pc:docMk/>
            <pc:sldMk cId="2155817347" sldId="1823"/>
            <ac:picMk id="14" creationId="{184812AB-8774-96B5-2386-DE2316694A4C}"/>
          </ac:picMkLst>
        </pc:picChg>
        <pc:cxnChg chg="add mod">
          <ac:chgData name="stacksimplify Team" userId="30f9c473cae68561" providerId="LiveId" clId="{44F2EAF6-8EE6-7F48-975A-1D8E4D34FFE0}" dt="2024-08-11T06:10:23.797" v="1443" actId="692"/>
          <ac:cxnSpMkLst>
            <pc:docMk/>
            <pc:sldMk cId="2155817347" sldId="1823"/>
            <ac:cxnSpMk id="17" creationId="{AC4B6138-A300-4C2C-9C9A-CA84785A6AEC}"/>
          </ac:cxnSpMkLst>
        </pc:cxnChg>
        <pc:cxnChg chg="add del">
          <ac:chgData name="stacksimplify Team" userId="30f9c473cae68561" providerId="LiveId" clId="{44F2EAF6-8EE6-7F48-975A-1D8E4D34FFE0}" dt="2024-08-11T06:10:35.621" v="1445" actId="478"/>
          <ac:cxnSpMkLst>
            <pc:docMk/>
            <pc:sldMk cId="2155817347" sldId="1823"/>
            <ac:cxnSpMk id="21" creationId="{CCA10553-2B56-6BED-E6FC-8706EF3C0FBB}"/>
          </ac:cxnSpMkLst>
        </pc:cxnChg>
        <pc:cxnChg chg="add mod">
          <ac:chgData name="stacksimplify Team" userId="30f9c473cae68561" providerId="LiveId" clId="{44F2EAF6-8EE6-7F48-975A-1D8E4D34FFE0}" dt="2024-08-11T06:11:03.931" v="1453" actId="692"/>
          <ac:cxnSpMkLst>
            <pc:docMk/>
            <pc:sldMk cId="2155817347" sldId="1823"/>
            <ac:cxnSpMk id="24" creationId="{F6E13E39-80DB-A1B1-4FF6-D3AEFD5B32D0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11T06:27:28.680" v="2126" actId="2085"/>
        <pc:sldMkLst>
          <pc:docMk/>
          <pc:sldMk cId="192347295" sldId="1824"/>
        </pc:sldMkLst>
        <pc:spChg chg="add mod">
          <ac:chgData name="stacksimplify Team" userId="30f9c473cae68561" providerId="LiveId" clId="{44F2EAF6-8EE6-7F48-975A-1D8E4D34FFE0}" dt="2024-08-11T06:13:13.806" v="1500" actId="1076"/>
          <ac:spMkLst>
            <pc:docMk/>
            <pc:sldMk cId="192347295" sldId="1824"/>
            <ac:spMk id="5" creationId="{9BC28186-EFBC-CF38-2FC5-A755AD05FADD}"/>
          </ac:spMkLst>
        </pc:spChg>
        <pc:spChg chg="add mod">
          <ac:chgData name="stacksimplify Team" userId="30f9c473cae68561" providerId="LiveId" clId="{44F2EAF6-8EE6-7F48-975A-1D8E4D34FFE0}" dt="2024-08-11T06:13:13.806" v="1500" actId="1076"/>
          <ac:spMkLst>
            <pc:docMk/>
            <pc:sldMk cId="192347295" sldId="1824"/>
            <ac:spMk id="9" creationId="{A71260B6-4BA6-F3D4-CAD7-7AA67E8D4822}"/>
          </ac:spMkLst>
        </pc:spChg>
        <pc:spChg chg="mod">
          <ac:chgData name="stacksimplify Team" userId="30f9c473cae68561" providerId="LiveId" clId="{44F2EAF6-8EE6-7F48-975A-1D8E4D34FFE0}" dt="2024-08-11T06:12:13.227" v="1475" actId="692"/>
          <ac:spMkLst>
            <pc:docMk/>
            <pc:sldMk cId="192347295" sldId="1824"/>
            <ac:spMk id="17" creationId="{F5CA5FBB-1F26-9F4D-AAFC-374D7E5B17D1}"/>
          </ac:spMkLst>
        </pc:spChg>
        <pc:spChg chg="mod">
          <ac:chgData name="stacksimplify Team" userId="30f9c473cae68561" providerId="LiveId" clId="{44F2EAF6-8EE6-7F48-975A-1D8E4D34FFE0}" dt="2024-08-11T05:41:48.732" v="1073" actId="27636"/>
          <ac:spMkLst>
            <pc:docMk/>
            <pc:sldMk cId="192347295" sldId="1824"/>
            <ac:spMk id="21" creationId="{62691079-EB55-D54F-BC70-0351F2D88255}"/>
          </ac:spMkLst>
        </pc:spChg>
        <pc:spChg chg="add mod">
          <ac:chgData name="stacksimplify Team" userId="30f9c473cae68561" providerId="LiveId" clId="{44F2EAF6-8EE6-7F48-975A-1D8E4D34FFE0}" dt="2024-08-11T06:27:28.680" v="2126" actId="2085"/>
          <ac:spMkLst>
            <pc:docMk/>
            <pc:sldMk cId="192347295" sldId="1824"/>
            <ac:spMk id="22" creationId="{8AC617AB-AF97-D850-5B1C-F66106DFFB8D}"/>
          </ac:spMkLst>
        </pc:spChg>
        <pc:spChg chg="mod">
          <ac:chgData name="stacksimplify Team" userId="30f9c473cae68561" providerId="LiveId" clId="{44F2EAF6-8EE6-7F48-975A-1D8E4D34FFE0}" dt="2024-08-11T06:12:55.275" v="1494" actId="1076"/>
          <ac:spMkLst>
            <pc:docMk/>
            <pc:sldMk cId="192347295" sldId="1824"/>
            <ac:spMk id="24" creationId="{B4458243-A492-5344-94C2-A36423346240}"/>
          </ac:spMkLst>
        </pc:spChg>
        <pc:spChg chg="mod">
          <ac:chgData name="stacksimplify Team" userId="30f9c473cae68561" providerId="LiveId" clId="{44F2EAF6-8EE6-7F48-975A-1D8E4D34FFE0}" dt="2024-08-11T06:13:03.507" v="1497" actId="207"/>
          <ac:spMkLst>
            <pc:docMk/>
            <pc:sldMk cId="192347295" sldId="1824"/>
            <ac:spMk id="28" creationId="{BB7E861F-E8DE-9A4C-BA33-CAF4CA3E1D59}"/>
          </ac:spMkLst>
        </pc:spChg>
        <pc:spChg chg="mod">
          <ac:chgData name="stacksimplify Team" userId="30f9c473cae68561" providerId="LiveId" clId="{44F2EAF6-8EE6-7F48-975A-1D8E4D34FFE0}" dt="2024-08-11T06:13:20.488" v="1501" actId="692"/>
          <ac:spMkLst>
            <pc:docMk/>
            <pc:sldMk cId="192347295" sldId="1824"/>
            <ac:spMk id="52" creationId="{81C3CFBF-C672-764F-AE1C-1945F1E9A180}"/>
          </ac:spMkLst>
        </pc:spChg>
        <pc:spChg chg="del">
          <ac:chgData name="stacksimplify Team" userId="30f9c473cae68561" providerId="LiveId" clId="{44F2EAF6-8EE6-7F48-975A-1D8E4D34FFE0}" dt="2024-08-11T06:13:07.388" v="1498" actId="478"/>
          <ac:spMkLst>
            <pc:docMk/>
            <pc:sldMk cId="192347295" sldId="1824"/>
            <ac:spMk id="56" creationId="{1A35D402-70F0-EA4F-A588-20C287AFB240}"/>
          </ac:spMkLst>
        </pc:spChg>
        <pc:spChg chg="del">
          <ac:chgData name="stacksimplify Team" userId="30f9c473cae68561" providerId="LiveId" clId="{44F2EAF6-8EE6-7F48-975A-1D8E4D34FFE0}" dt="2024-08-11T06:13:07.388" v="1498" actId="478"/>
          <ac:spMkLst>
            <pc:docMk/>
            <pc:sldMk cId="192347295" sldId="1824"/>
            <ac:spMk id="58" creationId="{B33D1482-52E4-9C4F-BDCC-CE10A58BCAE2}"/>
          </ac:spMkLst>
        </pc:spChg>
        <pc:spChg chg="mod">
          <ac:chgData name="stacksimplify Team" userId="30f9c473cae68561" providerId="LiveId" clId="{44F2EAF6-8EE6-7F48-975A-1D8E4D34FFE0}" dt="2024-08-11T06:14:11.229" v="1537" actId="1076"/>
          <ac:spMkLst>
            <pc:docMk/>
            <pc:sldMk cId="192347295" sldId="1824"/>
            <ac:spMk id="93" creationId="{FDB0B30D-774E-F045-A6FA-4DEFF597D5AA}"/>
          </ac:spMkLst>
        </pc:spChg>
        <pc:spChg chg="mod">
          <ac:chgData name="stacksimplify Team" userId="30f9c473cae68561" providerId="LiveId" clId="{44F2EAF6-8EE6-7F48-975A-1D8E4D34FFE0}" dt="2024-08-11T06:15:03.421" v="1570" actId="207"/>
          <ac:spMkLst>
            <pc:docMk/>
            <pc:sldMk cId="192347295" sldId="1824"/>
            <ac:spMk id="101" creationId="{F16FD2C7-3100-824C-8FE0-DFFCF6164AC6}"/>
          </ac:spMkLst>
        </pc:spChg>
        <pc:spChg chg="mod">
          <ac:chgData name="stacksimplify Team" userId="30f9c473cae68561" providerId="LiveId" clId="{44F2EAF6-8EE6-7F48-975A-1D8E4D34FFE0}" dt="2024-08-11T06:15:34.134" v="1575" actId="14100"/>
          <ac:spMkLst>
            <pc:docMk/>
            <pc:sldMk cId="192347295" sldId="1824"/>
            <ac:spMk id="102" creationId="{CF75C303-D494-7645-8926-C49F25F8A4E2}"/>
          </ac:spMkLst>
        </pc:spChg>
        <pc:spChg chg="mod">
          <ac:chgData name="stacksimplify Team" userId="30f9c473cae68561" providerId="LiveId" clId="{44F2EAF6-8EE6-7F48-975A-1D8E4D34FFE0}" dt="2024-08-11T06:15:13.310" v="1571" actId="207"/>
          <ac:spMkLst>
            <pc:docMk/>
            <pc:sldMk cId="192347295" sldId="1824"/>
            <ac:spMk id="103" creationId="{9F43B3DC-6E84-F04D-BF3C-01EA16BF6E06}"/>
          </ac:spMkLst>
        </pc:spChg>
        <pc:spChg chg="mod">
          <ac:chgData name="stacksimplify Team" userId="30f9c473cae68561" providerId="LiveId" clId="{44F2EAF6-8EE6-7F48-975A-1D8E4D34FFE0}" dt="2024-08-11T06:14:59.539" v="1569" actId="207"/>
          <ac:spMkLst>
            <pc:docMk/>
            <pc:sldMk cId="192347295" sldId="1824"/>
            <ac:spMk id="104" creationId="{EE555613-9971-3C42-9AB8-DC1BCEDC43C5}"/>
          </ac:spMkLst>
        </pc:spChg>
        <pc:spChg chg="del mod">
          <ac:chgData name="stacksimplify Team" userId="30f9c473cae68561" providerId="LiveId" clId="{44F2EAF6-8EE6-7F48-975A-1D8E4D34FFE0}" dt="2024-08-11T06:17:12.699" v="1635" actId="478"/>
          <ac:spMkLst>
            <pc:docMk/>
            <pc:sldMk cId="192347295" sldId="1824"/>
            <ac:spMk id="105" creationId="{57D08996-A624-C94A-BB44-C9EBF08EAD96}"/>
          </ac:spMkLst>
        </pc:spChg>
        <pc:picChg chg="add mod">
          <ac:chgData name="stacksimplify Team" userId="30f9c473cae68561" providerId="LiveId" clId="{44F2EAF6-8EE6-7F48-975A-1D8E4D34FFE0}" dt="2024-08-11T06:12:52.009" v="1493" actId="1076"/>
          <ac:picMkLst>
            <pc:docMk/>
            <pc:sldMk cId="192347295" sldId="1824"/>
            <ac:picMk id="3" creationId="{A5D5723D-BC34-B86A-4A8E-A0603718A854}"/>
          </ac:picMkLst>
        </pc:picChg>
        <pc:picChg chg="add mod">
          <ac:chgData name="stacksimplify Team" userId="30f9c473cae68561" providerId="LiveId" clId="{44F2EAF6-8EE6-7F48-975A-1D8E4D34FFE0}" dt="2024-08-11T06:13:13.806" v="1500" actId="1076"/>
          <ac:picMkLst>
            <pc:docMk/>
            <pc:sldMk cId="192347295" sldId="1824"/>
            <ac:picMk id="11" creationId="{88EA5CD6-F36C-8D9A-7BEE-B3E6D6FD6DBD}"/>
          </ac:picMkLst>
        </pc:picChg>
        <pc:picChg chg="add mod">
          <ac:chgData name="stacksimplify Team" userId="30f9c473cae68561" providerId="LiveId" clId="{44F2EAF6-8EE6-7F48-975A-1D8E4D34FFE0}" dt="2024-08-11T06:14:12.829" v="1538" actId="1076"/>
          <ac:picMkLst>
            <pc:docMk/>
            <pc:sldMk cId="192347295" sldId="1824"/>
            <ac:picMk id="16" creationId="{4F2B74FF-E4FC-F758-FDE2-7844B57955A9}"/>
          </ac:picMkLst>
        </pc:picChg>
        <pc:picChg chg="del">
          <ac:chgData name="stacksimplify Team" userId="30f9c473cae68561" providerId="LiveId" clId="{44F2EAF6-8EE6-7F48-975A-1D8E4D34FFE0}" dt="2024-08-11T06:12:23.044" v="1476" actId="478"/>
          <ac:picMkLst>
            <pc:docMk/>
            <pc:sldMk cId="192347295" sldId="1824"/>
            <ac:picMk id="27" creationId="{0AB7F235-31A4-6D44-90F1-897C61CA8290}"/>
          </ac:picMkLst>
        </pc:picChg>
        <pc:picChg chg="mod">
          <ac:chgData name="stacksimplify Team" userId="30f9c473cae68561" providerId="LiveId" clId="{44F2EAF6-8EE6-7F48-975A-1D8E4D34FFE0}" dt="2024-08-11T06:14:19.827" v="1539" actId="207"/>
          <ac:picMkLst>
            <pc:docMk/>
            <pc:sldMk cId="192347295" sldId="1824"/>
            <ac:picMk id="48" creationId="{E58001CC-E33C-DD46-9400-7ED5075F074B}"/>
          </ac:picMkLst>
        </pc:picChg>
        <pc:picChg chg="del">
          <ac:chgData name="stacksimplify Team" userId="30f9c473cae68561" providerId="LiveId" clId="{44F2EAF6-8EE6-7F48-975A-1D8E4D34FFE0}" dt="2024-08-11T06:13:07.388" v="1498" actId="478"/>
          <ac:picMkLst>
            <pc:docMk/>
            <pc:sldMk cId="192347295" sldId="1824"/>
            <ac:picMk id="57" creationId="{81706A98-250B-1247-8B3A-B0A04C5F30FC}"/>
          </ac:picMkLst>
        </pc:picChg>
        <pc:picChg chg="del">
          <ac:chgData name="stacksimplify Team" userId="30f9c473cae68561" providerId="LiveId" clId="{44F2EAF6-8EE6-7F48-975A-1D8E4D34FFE0}" dt="2024-08-11T06:13:37.279" v="1525" actId="478"/>
          <ac:picMkLst>
            <pc:docMk/>
            <pc:sldMk cId="192347295" sldId="1824"/>
            <ac:picMk id="92" creationId="{F7EDB7E2-09B5-D342-8EAF-F3482AA90387}"/>
          </ac:picMkLst>
        </pc:picChg>
      </pc:sldChg>
      <pc:sldChg chg="modSp add del mod modAnim">
        <pc:chgData name="stacksimplify Team" userId="30f9c473cae68561" providerId="LiveId" clId="{44F2EAF6-8EE6-7F48-975A-1D8E4D34FFE0}" dt="2024-08-11T06:18:17.089" v="1689" actId="2696"/>
        <pc:sldMkLst>
          <pc:docMk/>
          <pc:sldMk cId="3284495000" sldId="1825"/>
        </pc:sldMkLst>
        <pc:spChg chg="mod">
          <ac:chgData name="stacksimplify Team" userId="30f9c473cae68561" providerId="LiveId" clId="{44F2EAF6-8EE6-7F48-975A-1D8E4D34FFE0}" dt="2024-08-11T05:41:57.842" v="1076" actId="1076"/>
          <ac:spMkLst>
            <pc:docMk/>
            <pc:sldMk cId="3284495000" sldId="1825"/>
            <ac:spMk id="21" creationId="{62691079-EB55-D54F-BC70-0351F2D88255}"/>
          </ac:spMkLst>
        </pc:spChg>
      </pc:sldChg>
      <pc:sldChg chg="modSp add del mod">
        <pc:chgData name="stacksimplify Team" userId="30f9c473cae68561" providerId="LiveId" clId="{44F2EAF6-8EE6-7F48-975A-1D8E4D34FFE0}" dt="2024-08-11T05:42:14.235" v="1077" actId="2696"/>
        <pc:sldMkLst>
          <pc:docMk/>
          <pc:sldMk cId="3534319010" sldId="1827"/>
        </pc:sldMkLst>
        <pc:spChg chg="mod">
          <ac:chgData name="stacksimplify Team" userId="30f9c473cae68561" providerId="LiveId" clId="{44F2EAF6-8EE6-7F48-975A-1D8E4D34FFE0}" dt="2024-08-11T05:40:34.011" v="1065" actId="27636"/>
          <ac:spMkLst>
            <pc:docMk/>
            <pc:sldMk cId="3534319010" sldId="1827"/>
            <ac:spMk id="4" creationId="{615CFB28-0ACF-0B45-AC0E-E962B85FDBE1}"/>
          </ac:spMkLst>
        </pc:spChg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212491776" sldId="1854"/>
        </pc:sldMkLst>
      </pc:sldChg>
      <pc:sldChg chg="add">
        <pc:chgData name="stacksimplify Team" userId="30f9c473cae68561" providerId="LiveId" clId="{44F2EAF6-8EE6-7F48-975A-1D8E4D34FFE0}" dt="2024-09-02T11:23:38.047" v="25838"/>
        <pc:sldMkLst>
          <pc:docMk/>
          <pc:sldMk cId="4171766683" sldId="1854"/>
        </pc:sldMkLst>
      </pc:sldChg>
      <pc:sldChg chg="del">
        <pc:chgData name="stacksimplify Team" userId="30f9c473cae68561" providerId="LiveId" clId="{44F2EAF6-8EE6-7F48-975A-1D8E4D34FFE0}" dt="2024-09-02T11:05:57.344" v="25599" actId="2696"/>
        <pc:sldMkLst>
          <pc:docMk/>
          <pc:sldMk cId="1637599018" sldId="1936"/>
        </pc:sldMkLst>
      </pc:sldChg>
      <pc:sldChg chg="addSp delSp modSp add mod">
        <pc:chgData name="stacksimplify Team" userId="30f9c473cae68561" providerId="LiveId" clId="{44F2EAF6-8EE6-7F48-975A-1D8E4D34FFE0}" dt="2024-09-02T11:08:14.422" v="25618" actId="692"/>
        <pc:sldMkLst>
          <pc:docMk/>
          <pc:sldMk cId="2869799976" sldId="1936"/>
        </pc:sldMkLst>
        <pc:spChg chg="add mod">
          <ac:chgData name="stacksimplify Team" userId="30f9c473cae68561" providerId="LiveId" clId="{44F2EAF6-8EE6-7F48-975A-1D8E4D34FFE0}" dt="2024-09-02T11:07:13.753" v="25611" actId="14100"/>
          <ac:spMkLst>
            <pc:docMk/>
            <pc:sldMk cId="2869799976" sldId="1936"/>
            <ac:spMk id="5" creationId="{E5717B1D-F28F-985B-F9F3-F94CDB8FB2B3}"/>
          </ac:spMkLst>
        </pc:spChg>
        <pc:spChg chg="del mod">
          <ac:chgData name="stacksimplify Team" userId="30f9c473cae68561" providerId="LiveId" clId="{44F2EAF6-8EE6-7F48-975A-1D8E4D34FFE0}" dt="2024-09-02T11:07:52.686" v="25614" actId="478"/>
          <ac:spMkLst>
            <pc:docMk/>
            <pc:sldMk cId="2869799976" sldId="1936"/>
            <ac:spMk id="8" creationId="{52DFBF5B-EBDA-97E0-62C6-B921AFD66873}"/>
          </ac:spMkLst>
        </pc:spChg>
        <pc:spChg chg="mod">
          <ac:chgData name="stacksimplify Team" userId="30f9c473cae68561" providerId="LiveId" clId="{44F2EAF6-8EE6-7F48-975A-1D8E4D34FFE0}" dt="2024-09-02T11:07:57.846" v="25615" actId="1076"/>
          <ac:spMkLst>
            <pc:docMk/>
            <pc:sldMk cId="2869799976" sldId="1936"/>
            <ac:spMk id="9" creationId="{8C25B20C-F79F-3348-8B78-A6BEBA78047D}"/>
          </ac:spMkLst>
        </pc:spChg>
        <pc:picChg chg="add mod">
          <ac:chgData name="stacksimplify Team" userId="30f9c473cae68561" providerId="LiveId" clId="{44F2EAF6-8EE6-7F48-975A-1D8E4D34FFE0}" dt="2024-09-02T11:08:14.422" v="25618" actId="692"/>
          <ac:picMkLst>
            <pc:docMk/>
            <pc:sldMk cId="2869799976" sldId="1936"/>
            <ac:picMk id="3" creationId="{603C5C66-1D66-3B15-E84F-5A7812990A3B}"/>
          </ac:picMkLst>
        </pc:picChg>
        <pc:picChg chg="add del">
          <ac:chgData name="stacksimplify Team" userId="30f9c473cae68561" providerId="LiveId" clId="{44F2EAF6-8EE6-7F48-975A-1D8E4D34FFE0}" dt="2024-09-02T11:06:56.864" v="25604" actId="478"/>
          <ac:picMkLst>
            <pc:docMk/>
            <pc:sldMk cId="2869799976" sldId="1936"/>
            <ac:picMk id="7" creationId="{5AB3A2AE-80D6-DFBD-8411-0D2215E01B87}"/>
          </ac:picMkLst>
        </pc:picChg>
      </pc:sldChg>
      <pc:sldChg chg="addSp delSp modSp mod">
        <pc:chgData name="stacksimplify Team" userId="30f9c473cae68561" providerId="LiveId" clId="{44F2EAF6-8EE6-7F48-975A-1D8E4D34FFE0}" dt="2024-09-02T13:52:46.757" v="25978"/>
        <pc:sldMkLst>
          <pc:docMk/>
          <pc:sldMk cId="1390560290" sldId="2143"/>
        </pc:sldMkLst>
        <pc:spChg chg="mod">
          <ac:chgData name="stacksimplify Team" userId="30f9c473cae68561" providerId="LiveId" clId="{44F2EAF6-8EE6-7F48-975A-1D8E4D34FFE0}" dt="2024-09-02T13:52:46.757" v="25978"/>
          <ac:spMkLst>
            <pc:docMk/>
            <pc:sldMk cId="1390560290" sldId="2143"/>
            <ac:spMk id="2" creationId="{00000000-0000-0000-0000-000000000000}"/>
          </ac:spMkLst>
        </pc:spChg>
        <pc:spChg chg="mod">
          <ac:chgData name="stacksimplify Team" userId="30f9c473cae68561" providerId="LiveId" clId="{44F2EAF6-8EE6-7F48-975A-1D8E4D34FFE0}" dt="2024-08-10T08:07:56.044" v="24" actId="1076"/>
          <ac:spMkLst>
            <pc:docMk/>
            <pc:sldMk cId="1390560290" sldId="2143"/>
            <ac:spMk id="3" creationId="{00000000-0000-0000-0000-000000000000}"/>
          </ac:spMkLst>
        </pc:spChg>
        <pc:spChg chg="add del mod">
          <ac:chgData name="stacksimplify Team" userId="30f9c473cae68561" providerId="LiveId" clId="{44F2EAF6-8EE6-7F48-975A-1D8E4D34FFE0}" dt="2024-09-02T10:36:13.736" v="25347"/>
          <ac:spMkLst>
            <pc:docMk/>
            <pc:sldMk cId="1390560290" sldId="2143"/>
            <ac:spMk id="4" creationId="{2AEF8366-9278-EFD6-4463-8E9D7841118B}"/>
          </ac:spMkLst>
        </pc:spChg>
      </pc:sldChg>
      <pc:sldChg chg="modSp add mod">
        <pc:chgData name="stacksimplify Team" userId="30f9c473cae68561" providerId="LiveId" clId="{44F2EAF6-8EE6-7F48-975A-1D8E4D34FFE0}" dt="2024-08-13T03:03:54.342" v="7070" actId="1076"/>
        <pc:sldMkLst>
          <pc:docMk/>
          <pc:sldMk cId="3547961540" sldId="2363"/>
        </pc:sldMkLst>
        <pc:spChg chg="mod">
          <ac:chgData name="stacksimplify Team" userId="30f9c473cae68561" providerId="LiveId" clId="{44F2EAF6-8EE6-7F48-975A-1D8E4D34FFE0}" dt="2024-08-13T03:03:54.342" v="7070" actId="1076"/>
          <ac:spMkLst>
            <pc:docMk/>
            <pc:sldMk cId="3547961540" sldId="2363"/>
            <ac:spMk id="4" creationId="{88CA2163-5CBA-2642-9421-87FDAE2B9C69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23T06:26:12.358" v="20910" actId="207"/>
        <pc:sldMkLst>
          <pc:docMk/>
          <pc:sldMk cId="1410203099" sldId="2365"/>
        </pc:sldMkLst>
        <pc:spChg chg="add mod">
          <ac:chgData name="stacksimplify Team" userId="30f9c473cae68561" providerId="LiveId" clId="{44F2EAF6-8EE6-7F48-975A-1D8E4D34FFE0}" dt="2024-08-13T03:02:30.553" v="7060"/>
          <ac:spMkLst>
            <pc:docMk/>
            <pc:sldMk cId="1410203099" sldId="2365"/>
            <ac:spMk id="3" creationId="{85E392E7-8904-C135-DC5D-A9E41A1C4356}"/>
          </ac:spMkLst>
        </pc:spChg>
        <pc:spChg chg="add mod">
          <ac:chgData name="stacksimplify Team" userId="30f9c473cae68561" providerId="LiveId" clId="{44F2EAF6-8EE6-7F48-975A-1D8E4D34FFE0}" dt="2024-08-23T06:19:24.195" v="20823" actId="1076"/>
          <ac:spMkLst>
            <pc:docMk/>
            <pc:sldMk cId="1410203099" sldId="2365"/>
            <ac:spMk id="4" creationId="{2049C07E-2857-F8EC-032F-F2D2032EED3B}"/>
          </ac:spMkLst>
        </pc:spChg>
        <pc:spChg chg="del">
          <ac:chgData name="stacksimplify Team" userId="30f9c473cae68561" providerId="LiveId" clId="{44F2EAF6-8EE6-7F48-975A-1D8E4D34FFE0}" dt="2024-08-13T03:02:21.853" v="7059" actId="478"/>
          <ac:spMkLst>
            <pc:docMk/>
            <pc:sldMk cId="1410203099" sldId="2365"/>
            <ac:spMk id="27" creationId="{140A6674-2E44-844C-9163-BC90B3EA1D81}"/>
          </ac:spMkLst>
        </pc:spChg>
        <pc:spChg chg="del">
          <ac:chgData name="stacksimplify Team" userId="30f9c473cae68561" providerId="LiveId" clId="{44F2EAF6-8EE6-7F48-975A-1D8E4D34FFE0}" dt="2024-08-13T03:46:26.590" v="8243" actId="478"/>
          <ac:spMkLst>
            <pc:docMk/>
            <pc:sldMk cId="1410203099" sldId="2365"/>
            <ac:spMk id="31" creationId="{2D4B284A-0C0B-CC40-95D2-148E0F9A55F8}"/>
          </ac:spMkLst>
        </pc:spChg>
        <pc:spChg chg="mod">
          <ac:chgData name="stacksimplify Team" userId="30f9c473cae68561" providerId="LiveId" clId="{44F2EAF6-8EE6-7F48-975A-1D8E4D34FFE0}" dt="2024-08-13T03:46:32.398" v="8245" actId="1076"/>
          <ac:spMkLst>
            <pc:docMk/>
            <pc:sldMk cId="1410203099" sldId="2365"/>
            <ac:spMk id="32" creationId="{DCA2976F-69F0-9041-8423-A040620EFED5}"/>
          </ac:spMkLst>
        </pc:spChg>
        <pc:spChg chg="del">
          <ac:chgData name="stacksimplify Team" userId="30f9c473cae68561" providerId="LiveId" clId="{44F2EAF6-8EE6-7F48-975A-1D8E4D34FFE0}" dt="2024-08-13T03:02:49.981" v="7066" actId="478"/>
          <ac:spMkLst>
            <pc:docMk/>
            <pc:sldMk cId="1410203099" sldId="2365"/>
            <ac:spMk id="33" creationId="{5F72010C-0880-9843-8FEA-1EEC6E5C26BB}"/>
          </ac:spMkLst>
        </pc:spChg>
        <pc:spChg chg="del">
          <ac:chgData name="stacksimplify Team" userId="30f9c473cae68561" providerId="LiveId" clId="{44F2EAF6-8EE6-7F48-975A-1D8E4D34FFE0}" dt="2024-08-13T03:01:54.056" v="7042" actId="478"/>
          <ac:spMkLst>
            <pc:docMk/>
            <pc:sldMk cId="1410203099" sldId="2365"/>
            <ac:spMk id="42" creationId="{9AAC8D1F-4EDD-644D-96DB-82EB2B4794B4}"/>
          </ac:spMkLst>
        </pc:spChg>
        <pc:spChg chg="del">
          <ac:chgData name="stacksimplify Team" userId="30f9c473cae68561" providerId="LiveId" clId="{44F2EAF6-8EE6-7F48-975A-1D8E4D34FFE0}" dt="2024-08-13T03:02:46.777" v="7065" actId="478"/>
          <ac:spMkLst>
            <pc:docMk/>
            <pc:sldMk cId="1410203099" sldId="2365"/>
            <ac:spMk id="43" creationId="{6A0FA163-C16E-B649-A313-D84925944C90}"/>
          </ac:spMkLst>
        </pc:spChg>
        <pc:spChg chg="mod">
          <ac:chgData name="stacksimplify Team" userId="30f9c473cae68561" providerId="LiveId" clId="{44F2EAF6-8EE6-7F48-975A-1D8E4D34FFE0}" dt="2024-08-23T06:20:27.917" v="20879" actId="1076"/>
          <ac:spMkLst>
            <pc:docMk/>
            <pc:sldMk cId="1410203099" sldId="2365"/>
            <ac:spMk id="48" creationId="{782ECB2D-FB37-2D43-9B22-59DD647BCEA4}"/>
          </ac:spMkLst>
        </pc:spChg>
        <pc:spChg chg="mod">
          <ac:chgData name="stacksimplify Team" userId="30f9c473cae68561" providerId="LiveId" clId="{44F2EAF6-8EE6-7F48-975A-1D8E4D34FFE0}" dt="2024-08-13T03:02:17.341" v="7058" actId="1076"/>
          <ac:spMkLst>
            <pc:docMk/>
            <pc:sldMk cId="1410203099" sldId="2365"/>
            <ac:spMk id="57" creationId="{BA11E31B-5200-3446-A63C-053B35F7EF9A}"/>
          </ac:spMkLst>
        </pc:spChg>
        <pc:spChg chg="mod">
          <ac:chgData name="stacksimplify Team" userId="30f9c473cae68561" providerId="LiveId" clId="{44F2EAF6-8EE6-7F48-975A-1D8E4D34FFE0}" dt="2024-08-23T06:26:12.358" v="20910" actId="207"/>
          <ac:spMkLst>
            <pc:docMk/>
            <pc:sldMk cId="1410203099" sldId="2365"/>
            <ac:spMk id="97" creationId="{B87A0E32-F746-C147-B99A-155447ABB214}"/>
          </ac:spMkLst>
        </pc:spChg>
        <pc:spChg chg="mod">
          <ac:chgData name="stacksimplify Team" userId="30f9c473cae68561" providerId="LiveId" clId="{44F2EAF6-8EE6-7F48-975A-1D8E4D34FFE0}" dt="2024-08-23T06:26:12.358" v="20910" actId="207"/>
          <ac:spMkLst>
            <pc:docMk/>
            <pc:sldMk cId="1410203099" sldId="2365"/>
            <ac:spMk id="98" creationId="{91FCABEC-FF56-924D-A989-6C63534F4A59}"/>
          </ac:spMkLst>
        </pc:spChg>
        <pc:picChg chg="add mod">
          <ac:chgData name="stacksimplify Team" userId="30f9c473cae68561" providerId="LiveId" clId="{44F2EAF6-8EE6-7F48-975A-1D8E4D34FFE0}" dt="2024-08-23T06:19:24.195" v="20823" actId="1076"/>
          <ac:picMkLst>
            <pc:docMk/>
            <pc:sldMk cId="1410203099" sldId="2365"/>
            <ac:picMk id="11" creationId="{AF3AB48F-D084-E860-311C-815FC43DAB16}"/>
          </ac:picMkLst>
        </pc:picChg>
        <pc:picChg chg="del">
          <ac:chgData name="stacksimplify Team" userId="30f9c473cae68561" providerId="LiveId" clId="{44F2EAF6-8EE6-7F48-975A-1D8E4D34FFE0}" dt="2024-08-13T03:02:36.174" v="7061" actId="478"/>
          <ac:picMkLst>
            <pc:docMk/>
            <pc:sldMk cId="1410203099" sldId="2365"/>
            <ac:picMk id="20" creationId="{87A53EBA-756B-9F45-9678-D5232C031343}"/>
          </ac:picMkLst>
        </pc:picChg>
        <pc:picChg chg="mod">
          <ac:chgData name="stacksimplify Team" userId="30f9c473cae68561" providerId="LiveId" clId="{44F2EAF6-8EE6-7F48-975A-1D8E4D34FFE0}" dt="2024-08-13T03:46:29.133" v="8244" actId="1076"/>
          <ac:picMkLst>
            <pc:docMk/>
            <pc:sldMk cId="1410203099" sldId="2365"/>
            <ac:picMk id="29" creationId="{4BF24A41-6629-024C-9D3D-0D2A948A6F8B}"/>
          </ac:picMkLst>
        </pc:picChg>
        <pc:picChg chg="del">
          <ac:chgData name="stacksimplify Team" userId="30f9c473cae68561" providerId="LiveId" clId="{44F2EAF6-8EE6-7F48-975A-1D8E4D34FFE0}" dt="2024-08-13T03:02:42.294" v="7063" actId="478"/>
          <ac:picMkLst>
            <pc:docMk/>
            <pc:sldMk cId="1410203099" sldId="2365"/>
            <ac:picMk id="30" creationId="{ED16F5B6-4CF8-E14D-A0BE-D84DEC2AC40F}"/>
          </ac:picMkLst>
        </pc:picChg>
        <pc:picChg chg="mod">
          <ac:chgData name="stacksimplify Team" userId="30f9c473cae68561" providerId="LiveId" clId="{44F2EAF6-8EE6-7F48-975A-1D8E4D34FFE0}" dt="2024-08-23T06:20:18.244" v="20877" actId="1035"/>
          <ac:picMkLst>
            <pc:docMk/>
            <pc:sldMk cId="1410203099" sldId="2365"/>
            <ac:picMk id="38" creationId="{180753BB-2EB8-CD41-8F26-2F6D55709E80}"/>
          </ac:picMkLst>
        </pc:picChg>
        <pc:picChg chg="del">
          <ac:chgData name="stacksimplify Team" userId="30f9c473cae68561" providerId="LiveId" clId="{44F2EAF6-8EE6-7F48-975A-1D8E4D34FFE0}" dt="2024-08-13T03:02:10.118" v="7054" actId="478"/>
          <ac:picMkLst>
            <pc:docMk/>
            <pc:sldMk cId="1410203099" sldId="2365"/>
            <ac:picMk id="56" creationId="{EA04257E-A1CB-5449-856F-D502E6DF078F}"/>
          </ac:picMkLst>
        </pc:picChg>
        <pc:cxnChg chg="del mod">
          <ac:chgData name="stacksimplify Team" userId="30f9c473cae68561" providerId="LiveId" clId="{44F2EAF6-8EE6-7F48-975A-1D8E4D34FFE0}" dt="2024-08-13T03:02:37.846" v="7062" actId="478"/>
          <ac:cxnSpMkLst>
            <pc:docMk/>
            <pc:sldMk cId="1410203099" sldId="2365"/>
            <ac:cxnSpMk id="12" creationId="{E2C9B92F-1CB1-BF48-A683-26530E033D59}"/>
          </ac:cxnSpMkLst>
        </pc:cxnChg>
        <pc:cxnChg chg="add mod">
          <ac:chgData name="stacksimplify Team" userId="30f9c473cae68561" providerId="LiveId" clId="{44F2EAF6-8EE6-7F48-975A-1D8E4D34FFE0}" dt="2024-08-23T06:19:58.540" v="20828" actId="692"/>
          <ac:cxnSpMkLst>
            <pc:docMk/>
            <pc:sldMk cId="1410203099" sldId="2365"/>
            <ac:cxnSpMk id="15" creationId="{D6CD10A6-0C37-42A3-CA25-5F9DEFDBB1DA}"/>
          </ac:cxnSpMkLst>
        </pc:cxnChg>
        <pc:cxnChg chg="mod">
          <ac:chgData name="stacksimplify Team" userId="30f9c473cae68561" providerId="LiveId" clId="{44F2EAF6-8EE6-7F48-975A-1D8E4D34FFE0}" dt="2024-08-13T03:46:29.133" v="8244" actId="1076"/>
          <ac:cxnSpMkLst>
            <pc:docMk/>
            <pc:sldMk cId="1410203099" sldId="2365"/>
            <ac:cxnSpMk id="35" creationId="{A2BF230C-057F-B341-9619-1224A2E5F3F6}"/>
          </ac:cxnSpMkLst>
        </pc:cxnChg>
        <pc:cxnChg chg="del mod">
          <ac:chgData name="stacksimplify Team" userId="30f9c473cae68561" providerId="LiveId" clId="{44F2EAF6-8EE6-7F48-975A-1D8E4D34FFE0}" dt="2024-08-13T03:02:43.879" v="7064" actId="478"/>
          <ac:cxnSpMkLst>
            <pc:docMk/>
            <pc:sldMk cId="1410203099" sldId="2365"/>
            <ac:cxnSpMk id="37" creationId="{2E277A86-90CA-DC4E-BE0C-84734BD4998A}"/>
          </ac:cxnSpMkLst>
        </pc:cxnChg>
        <pc:cxnChg chg="del mod">
          <ac:chgData name="stacksimplify Team" userId="30f9c473cae68561" providerId="LiveId" clId="{44F2EAF6-8EE6-7F48-975A-1D8E4D34FFE0}" dt="2024-08-13T03:01:51.649" v="7041" actId="478"/>
          <ac:cxnSpMkLst>
            <pc:docMk/>
            <pc:sldMk cId="1410203099" sldId="2365"/>
            <ac:cxnSpMk id="39" creationId="{3F2CCB68-42F8-5F4C-B25F-461C4B7492E1}"/>
          </ac:cxnSpMkLst>
        </pc:cxnChg>
        <pc:cxnChg chg="del mod">
          <ac:chgData name="stacksimplify Team" userId="30f9c473cae68561" providerId="LiveId" clId="{44F2EAF6-8EE6-7F48-975A-1D8E4D34FFE0}" dt="2024-08-13T03:02:51.926" v="7067" actId="478"/>
          <ac:cxnSpMkLst>
            <pc:docMk/>
            <pc:sldMk cId="1410203099" sldId="2365"/>
            <ac:cxnSpMk id="40" creationId="{BE95B98D-EFC2-224D-BBED-CB7EC01F7989}"/>
          </ac:cxnSpMkLst>
        </pc:cxnChg>
        <pc:cxnChg chg="mod">
          <ac:chgData name="stacksimplify Team" userId="30f9c473cae68561" providerId="LiveId" clId="{44F2EAF6-8EE6-7F48-975A-1D8E4D34FFE0}" dt="2024-08-23T06:20:25.185" v="20878" actId="14100"/>
          <ac:cxnSpMkLst>
            <pc:docMk/>
            <pc:sldMk cId="1410203099" sldId="2365"/>
            <ac:cxnSpMk id="41" creationId="{AE0123F4-5310-044A-94CF-F715A1E7667C}"/>
          </ac:cxnSpMkLst>
        </pc:cxnChg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1535803645" sldId="2693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732726945" sldId="2694"/>
        </pc:sldMkLst>
      </pc:sldChg>
      <pc:sldChg chg="addSp delSp modSp add mod">
        <pc:chgData name="stacksimplify Team" userId="30f9c473cae68561" providerId="LiveId" clId="{44F2EAF6-8EE6-7F48-975A-1D8E4D34FFE0}" dt="2024-08-11T06:53:27.697" v="3141" actId="20577"/>
        <pc:sldMkLst>
          <pc:docMk/>
          <pc:sldMk cId="3038615726" sldId="2771"/>
        </pc:sldMkLst>
        <pc:spChg chg="del">
          <ac:chgData name="stacksimplify Team" userId="30f9c473cae68561" providerId="LiveId" clId="{44F2EAF6-8EE6-7F48-975A-1D8E4D34FFE0}" dt="2024-08-10T08:26:23.376" v="94" actId="478"/>
          <ac:spMkLst>
            <pc:docMk/>
            <pc:sldMk cId="3038615726" sldId="2771"/>
            <ac:spMk id="3" creationId="{73B28F4A-958C-CC1F-E84B-507C88250E3D}"/>
          </ac:spMkLst>
        </pc:spChg>
        <pc:spChg chg="add mod">
          <ac:chgData name="stacksimplify Team" userId="30f9c473cae68561" providerId="LiveId" clId="{44F2EAF6-8EE6-7F48-975A-1D8E4D34FFE0}" dt="2024-08-11T06:25:04.346" v="2110" actId="20577"/>
          <ac:spMkLst>
            <pc:docMk/>
            <pc:sldMk cId="3038615726" sldId="277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53:27.697" v="3141" actId="20577"/>
          <ac:spMkLst>
            <pc:docMk/>
            <pc:sldMk cId="3038615726" sldId="2771"/>
            <ac:spMk id="8" creationId="{09329F3B-B988-4BA0-9BEA-4847C35EA442}"/>
          </ac:spMkLst>
        </pc:spChg>
        <pc:spChg chg="add mod">
          <ac:chgData name="stacksimplify Team" userId="30f9c473cae68561" providerId="LiveId" clId="{44F2EAF6-8EE6-7F48-975A-1D8E4D34FFE0}" dt="2024-08-10T08:27:31.707" v="138" actId="1076"/>
          <ac:spMkLst>
            <pc:docMk/>
            <pc:sldMk cId="3038615726" sldId="2771"/>
            <ac:spMk id="12" creationId="{F5738EC9-8EFA-905C-06C9-910FBDB941B5}"/>
          </ac:spMkLst>
        </pc:spChg>
        <pc:picChg chg="add mod">
          <ac:chgData name="stacksimplify Team" userId="30f9c473cae68561" providerId="LiveId" clId="{44F2EAF6-8EE6-7F48-975A-1D8E4D34FFE0}" dt="2024-08-10T08:26:05.553" v="92" actId="1076"/>
          <ac:picMkLst>
            <pc:docMk/>
            <pc:sldMk cId="3038615726" sldId="2771"/>
            <ac:picMk id="6" creationId="{D2E66553-CD06-9C12-F0E7-8CA5D03B58E7}"/>
          </ac:picMkLst>
        </pc:picChg>
        <pc:picChg chg="mod">
          <ac:chgData name="stacksimplify Team" userId="30f9c473cae68561" providerId="LiveId" clId="{44F2EAF6-8EE6-7F48-975A-1D8E4D34FFE0}" dt="2024-08-10T08:25:55.957" v="87" actId="1076"/>
          <ac:picMkLst>
            <pc:docMk/>
            <pc:sldMk cId="3038615726" sldId="2771"/>
            <ac:picMk id="10" creationId="{15C82969-879C-763A-12A4-5CB71420B38A}"/>
          </ac:picMkLst>
        </pc:picChg>
        <pc:picChg chg="mod">
          <ac:chgData name="stacksimplify Team" userId="30f9c473cae68561" providerId="LiveId" clId="{44F2EAF6-8EE6-7F48-975A-1D8E4D34FFE0}" dt="2024-08-10T08:26:11.435" v="93" actId="1076"/>
          <ac:picMkLst>
            <pc:docMk/>
            <pc:sldMk cId="3038615726" sldId="2771"/>
            <ac:picMk id="11" creationId="{FEFF2BC6-531B-6A98-F82F-8F9E0CC39D85}"/>
          </ac:picMkLst>
        </pc:picChg>
      </pc:sldChg>
      <pc:sldChg chg="add">
        <pc:chgData name="stacksimplify Team" userId="30f9c473cae68561" providerId="LiveId" clId="{44F2EAF6-8EE6-7F48-975A-1D8E4D34FFE0}" dt="2024-08-10T08:25:26.033" v="82"/>
        <pc:sldMkLst>
          <pc:docMk/>
          <pc:sldMk cId="3279862453" sldId="2772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2112181909" sldId="2803"/>
        </pc:sldMkLst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567692414" sldId="2819"/>
        </pc:sldMkLst>
      </pc:sldChg>
      <pc:sldChg chg="addSp delSp modSp add mod ord modAnim">
        <pc:chgData name="stacksimplify Team" userId="30f9c473cae68561" providerId="LiveId" clId="{44F2EAF6-8EE6-7F48-975A-1D8E4D34FFE0}" dt="2024-09-02T11:03:37.540" v="25594" actId="20578"/>
        <pc:sldMkLst>
          <pc:docMk/>
          <pc:sldMk cId="2649658386" sldId="2819"/>
        </pc:sldMkLst>
        <pc:spChg chg="del">
          <ac:chgData name="stacksimplify Team" userId="30f9c473cae68561" providerId="LiveId" clId="{44F2EAF6-8EE6-7F48-975A-1D8E4D34FFE0}" dt="2024-09-02T10:52:23.197" v="25392" actId="478"/>
          <ac:spMkLst>
            <pc:docMk/>
            <pc:sldMk cId="2649658386" sldId="2819"/>
            <ac:spMk id="8" creationId="{4D3A9CA0-17EA-F1EF-A786-DB4D326687F4}"/>
          </ac:spMkLst>
        </pc:spChg>
        <pc:spChg chg="del">
          <ac:chgData name="stacksimplify Team" userId="30f9c473cae68561" providerId="LiveId" clId="{44F2EAF6-8EE6-7F48-975A-1D8E4D34FFE0}" dt="2024-09-02T10:52:23.197" v="25392" actId="478"/>
          <ac:spMkLst>
            <pc:docMk/>
            <pc:sldMk cId="2649658386" sldId="2819"/>
            <ac:spMk id="9" creationId="{30024245-F1A9-3F2E-E641-B0D4F55A967F}"/>
          </ac:spMkLst>
        </pc:spChg>
        <pc:spChg chg="add mod">
          <ac:chgData name="stacksimplify Team" userId="30f9c473cae68561" providerId="LiveId" clId="{44F2EAF6-8EE6-7F48-975A-1D8E4D34FFE0}" dt="2024-09-02T10:55:58.531" v="25548" actId="207"/>
          <ac:spMkLst>
            <pc:docMk/>
            <pc:sldMk cId="2649658386" sldId="2819"/>
            <ac:spMk id="10" creationId="{5FAE3E11-B37A-3D5F-3231-F2D9EE234116}"/>
          </ac:spMkLst>
        </pc:spChg>
        <pc:spChg chg="add mod">
          <ac:chgData name="stacksimplify Team" userId="30f9c473cae68561" providerId="LiveId" clId="{44F2EAF6-8EE6-7F48-975A-1D8E4D34FFE0}" dt="2024-09-02T10:56:02.562" v="25549" actId="207"/>
          <ac:spMkLst>
            <pc:docMk/>
            <pc:sldMk cId="2649658386" sldId="2819"/>
            <ac:spMk id="11" creationId="{9251A0F7-50AA-8A9B-31F2-59E171DDAFEB}"/>
          </ac:spMkLst>
        </pc:spChg>
        <pc:spChg chg="add del mod">
          <ac:chgData name="stacksimplify Team" userId="30f9c473cae68561" providerId="LiveId" clId="{44F2EAF6-8EE6-7F48-975A-1D8E4D34FFE0}" dt="2024-09-02T10:53:49.124" v="25453" actId="478"/>
          <ac:spMkLst>
            <pc:docMk/>
            <pc:sldMk cId="2649658386" sldId="2819"/>
            <ac:spMk id="12" creationId="{52D48950-0D9B-323A-FCD7-804FACB231B1}"/>
          </ac:spMkLst>
        </pc:spChg>
        <pc:spChg chg="add mod">
          <ac:chgData name="stacksimplify Team" userId="30f9c473cae68561" providerId="LiveId" clId="{44F2EAF6-8EE6-7F48-975A-1D8E4D34FFE0}" dt="2024-09-02T10:55:48.335" v="25546" actId="207"/>
          <ac:spMkLst>
            <pc:docMk/>
            <pc:sldMk cId="2649658386" sldId="2819"/>
            <ac:spMk id="13" creationId="{C5D91402-29D7-AD93-AE58-4881AAACA5BE}"/>
          </ac:spMkLst>
        </pc:spChg>
        <pc:spChg chg="add mod">
          <ac:chgData name="stacksimplify Team" userId="30f9c473cae68561" providerId="LiveId" clId="{44F2EAF6-8EE6-7F48-975A-1D8E4D34FFE0}" dt="2024-09-02T10:55:58.531" v="25548" actId="207"/>
          <ac:spMkLst>
            <pc:docMk/>
            <pc:sldMk cId="2649658386" sldId="2819"/>
            <ac:spMk id="14" creationId="{12E3CB4B-9FE0-0B43-B1B5-3B402928F585}"/>
          </ac:spMkLst>
        </pc:spChg>
        <pc:spChg chg="add mod">
          <ac:chgData name="stacksimplify Team" userId="30f9c473cae68561" providerId="LiveId" clId="{44F2EAF6-8EE6-7F48-975A-1D8E4D34FFE0}" dt="2024-09-02T10:56:02.562" v="25549" actId="207"/>
          <ac:spMkLst>
            <pc:docMk/>
            <pc:sldMk cId="2649658386" sldId="2819"/>
            <ac:spMk id="15" creationId="{87EC3A09-5F45-5DF9-D2B5-CED68DA5482B}"/>
          </ac:spMkLst>
        </pc:spChg>
        <pc:spChg chg="add mod">
          <ac:chgData name="stacksimplify Team" userId="30f9c473cae68561" providerId="LiveId" clId="{44F2EAF6-8EE6-7F48-975A-1D8E4D34FFE0}" dt="2024-09-02T10:55:48.335" v="25546" actId="207"/>
          <ac:spMkLst>
            <pc:docMk/>
            <pc:sldMk cId="2649658386" sldId="2819"/>
            <ac:spMk id="16" creationId="{1C153A24-653D-2CD7-5199-5FA1345D6B0A}"/>
          </ac:spMkLst>
        </pc:spChg>
        <pc:picChg chg="del">
          <ac:chgData name="stacksimplify Team" userId="30f9c473cae68561" providerId="LiveId" clId="{44F2EAF6-8EE6-7F48-975A-1D8E4D34FFE0}" dt="2024-09-02T10:50:36.653" v="25386" actId="478"/>
          <ac:picMkLst>
            <pc:docMk/>
            <pc:sldMk cId="2649658386" sldId="2819"/>
            <ac:picMk id="3" creationId="{19E1B57F-E3E8-2D74-7DB4-9E81305694E1}"/>
          </ac:picMkLst>
        </pc:picChg>
        <pc:picChg chg="add mod">
          <ac:chgData name="stacksimplify Team" userId="30f9c473cae68561" providerId="LiveId" clId="{44F2EAF6-8EE6-7F48-975A-1D8E4D34FFE0}" dt="2024-09-02T10:53:06.161" v="25410" actId="1076"/>
          <ac:picMkLst>
            <pc:docMk/>
            <pc:sldMk cId="2649658386" sldId="2819"/>
            <ac:picMk id="5" creationId="{2BED0550-C932-F5F8-C9D6-061E3A285160}"/>
          </ac:picMkLst>
        </pc:picChg>
        <pc:picChg chg="add mod">
          <ac:chgData name="stacksimplify Team" userId="30f9c473cae68561" providerId="LiveId" clId="{44F2EAF6-8EE6-7F48-975A-1D8E4D34FFE0}" dt="2024-09-02T10:53:04.212" v="25409" actId="1076"/>
          <ac:picMkLst>
            <pc:docMk/>
            <pc:sldMk cId="2649658386" sldId="2819"/>
            <ac:picMk id="6" creationId="{C32AAF6D-C4A1-FB5E-FAD3-A5727DEF391D}"/>
          </ac:picMkLst>
        </pc:picChg>
        <pc:picChg chg="add mod">
          <ac:chgData name="stacksimplify Team" userId="30f9c473cae68561" providerId="LiveId" clId="{44F2EAF6-8EE6-7F48-975A-1D8E4D34FFE0}" dt="2024-09-02T10:53:02.463" v="25408" actId="1076"/>
          <ac:picMkLst>
            <pc:docMk/>
            <pc:sldMk cId="2649658386" sldId="2819"/>
            <ac:picMk id="7" creationId="{F6251926-78B4-E99B-054C-59E9C828A3AC}"/>
          </ac:picMkLst>
        </pc:picChg>
      </pc:sldChg>
      <pc:sldChg chg="modSp add mod">
        <pc:chgData name="stacksimplify Team" userId="30f9c473cae68561" providerId="LiveId" clId="{44F2EAF6-8EE6-7F48-975A-1D8E4D34FFE0}" dt="2024-09-02T14:09:22.531" v="25979" actId="20577"/>
        <pc:sldMkLst>
          <pc:docMk/>
          <pc:sldMk cId="2288829342" sldId="2821"/>
        </pc:sldMkLst>
        <pc:graphicFrameChg chg="mod modGraphic">
          <ac:chgData name="stacksimplify Team" userId="30f9c473cae68561" providerId="LiveId" clId="{44F2EAF6-8EE6-7F48-975A-1D8E4D34FFE0}" dt="2024-09-02T14:09:22.531" v="25979" actId="20577"/>
          <ac:graphicFrameMkLst>
            <pc:docMk/>
            <pc:sldMk cId="2288829342" sldId="2821"/>
            <ac:graphicFrameMk id="6" creationId="{50ABBA9D-D8C0-9B24-8791-F94AE532A4E3}"/>
          </ac:graphicFrameMkLst>
        </pc:graphicFrameChg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3045941344" sldId="2821"/>
        </pc:sldMkLst>
      </pc:sldChg>
      <pc:sldChg chg="addSp modSp add mod">
        <pc:chgData name="stacksimplify Team" userId="30f9c473cae68561" providerId="LiveId" clId="{44F2EAF6-8EE6-7F48-975A-1D8E4D34FFE0}" dt="2024-08-11T06:32:27.698" v="2388" actId="1076"/>
        <pc:sldMkLst>
          <pc:docMk/>
          <pc:sldMk cId="515972164" sldId="2846"/>
        </pc:sldMkLst>
        <pc:spChg chg="mod">
          <ac:chgData name="stacksimplify Team" userId="30f9c473cae68561" providerId="LiveId" clId="{44F2EAF6-8EE6-7F48-975A-1D8E4D34FFE0}" dt="2024-08-11T05:04:14.280" v="1052" actId="1076"/>
          <ac:spMkLst>
            <pc:docMk/>
            <pc:sldMk cId="515972164" sldId="2846"/>
            <ac:spMk id="8" creationId="{F8BDCBA8-C580-A77B-4FF3-0BF3AA6943B9}"/>
          </ac:spMkLst>
        </pc:spChg>
        <pc:spChg chg="add mod">
          <ac:chgData name="stacksimplify Team" userId="30f9c473cae68561" providerId="LiveId" clId="{44F2EAF6-8EE6-7F48-975A-1D8E4D34FFE0}" dt="2024-08-11T06:32:27.698" v="2388" actId="1076"/>
          <ac:spMkLst>
            <pc:docMk/>
            <pc:sldMk cId="515972164" sldId="2846"/>
            <ac:spMk id="9" creationId="{1559229F-A2D0-B190-98CA-CB420E32EBBD}"/>
          </ac:spMkLst>
        </pc:spChg>
        <pc:spChg chg="add mod">
          <ac:chgData name="stacksimplify Team" userId="30f9c473cae68561" providerId="LiveId" clId="{44F2EAF6-8EE6-7F48-975A-1D8E4D34FFE0}" dt="2024-08-11T06:32:23.339" v="2386"/>
          <ac:spMkLst>
            <pc:docMk/>
            <pc:sldMk cId="515972164" sldId="2846"/>
            <ac:spMk id="10" creationId="{9A7465B5-1D94-3532-1D20-B0162846791C}"/>
          </ac:spMkLst>
        </pc:spChg>
        <pc:spChg chg="mod">
          <ac:chgData name="stacksimplify Team" userId="30f9c473cae68561" providerId="LiveId" clId="{44F2EAF6-8EE6-7F48-975A-1D8E4D34FFE0}" dt="2024-08-11T05:03:05.624" v="1019" actId="1076"/>
          <ac:spMkLst>
            <pc:docMk/>
            <pc:sldMk cId="515972164" sldId="2846"/>
            <ac:spMk id="27" creationId="{140A6674-2E44-844C-9163-BC90B3EA1D81}"/>
          </ac:spMkLst>
        </pc:spChg>
        <pc:spChg chg="mod">
          <ac:chgData name="stacksimplify Team" userId="30f9c473cae68561" providerId="LiveId" clId="{44F2EAF6-8EE6-7F48-975A-1D8E4D34FFE0}" dt="2024-08-11T05:03:54.683" v="1048" actId="1076"/>
          <ac:spMkLst>
            <pc:docMk/>
            <pc:sldMk cId="515972164" sldId="2846"/>
            <ac:spMk id="32" creationId="{DCA2976F-69F0-9041-8423-A040620EFED5}"/>
          </ac:spMkLst>
        </pc:spChg>
        <pc:spChg chg="mod">
          <ac:chgData name="stacksimplify Team" userId="30f9c473cae68561" providerId="LiveId" clId="{44F2EAF6-8EE6-7F48-975A-1D8E4D34FFE0}" dt="2024-08-11T05:04:10.231" v="1050" actId="1076"/>
          <ac:spMkLst>
            <pc:docMk/>
            <pc:sldMk cId="515972164" sldId="2846"/>
            <ac:spMk id="48" creationId="{782ECB2D-FB37-2D43-9B22-59DD647BCEA4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19T01:11:08.351" v="20561"/>
        <pc:sldMkLst>
          <pc:docMk/>
          <pc:sldMk cId="499413120" sldId="2864"/>
        </pc:sldMkLst>
        <pc:spChg chg="del">
          <ac:chgData name="stacksimplify Team" userId="30f9c473cae68561" providerId="LiveId" clId="{44F2EAF6-8EE6-7F48-975A-1D8E4D34FFE0}" dt="2024-08-10T11:33:56.304" v="213" actId="478"/>
          <ac:spMkLst>
            <pc:docMk/>
            <pc:sldMk cId="499413120" sldId="2864"/>
            <ac:spMk id="4" creationId="{A631268A-0770-7D35-EB94-8A47B450C4F5}"/>
          </ac:spMkLst>
        </pc:spChg>
        <pc:spChg chg="mod">
          <ac:chgData name="stacksimplify Team" userId="30f9c473cae68561" providerId="LiveId" clId="{44F2EAF6-8EE6-7F48-975A-1D8E4D34FFE0}" dt="2024-08-10T11:21:08.375" v="209" actId="1076"/>
          <ac:spMkLst>
            <pc:docMk/>
            <pc:sldMk cId="499413120" sldId="2864"/>
            <ac:spMk id="5" creationId="{A4456438-15F7-EBA9-D702-2AE6993988C3}"/>
          </ac:spMkLst>
        </pc:spChg>
        <pc:spChg chg="mod">
          <ac:chgData name="stacksimplify Team" userId="30f9c473cae68561" providerId="LiveId" clId="{44F2EAF6-8EE6-7F48-975A-1D8E4D34FFE0}" dt="2024-08-11T03:26:00.507" v="812" actId="20577"/>
          <ac:spMkLst>
            <pc:docMk/>
            <pc:sldMk cId="499413120" sldId="2864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11T03:30:09.928" v="838" actId="1076"/>
          <ac:spMkLst>
            <pc:docMk/>
            <pc:sldMk cId="499413120" sldId="2864"/>
            <ac:spMk id="18" creationId="{6C47C434-4627-C2BB-4F17-267A13B235F6}"/>
          </ac:spMkLst>
        </pc:spChg>
        <pc:spChg chg="mod">
          <ac:chgData name="stacksimplify Team" userId="30f9c473cae68561" providerId="LiveId" clId="{44F2EAF6-8EE6-7F48-975A-1D8E4D34FFE0}" dt="2024-08-10T11:44:08.408" v="244" actId="1076"/>
          <ac:spMkLst>
            <pc:docMk/>
            <pc:sldMk cId="499413120" sldId="2864"/>
            <ac:spMk id="24" creationId="{E03F9493-B0A3-0151-66C3-D7B5C5EAF0B9}"/>
          </ac:spMkLst>
        </pc:spChg>
        <pc:spChg chg="del">
          <ac:chgData name="stacksimplify Team" userId="30f9c473cae68561" providerId="LiveId" clId="{44F2EAF6-8EE6-7F48-975A-1D8E4D34FFE0}" dt="2024-08-10T11:34:02.513" v="220" actId="478"/>
          <ac:spMkLst>
            <pc:docMk/>
            <pc:sldMk cId="499413120" sldId="2864"/>
            <ac:spMk id="32" creationId="{C5C37AA0-80BD-D647-BB74-3E33DA5FA3AB}"/>
          </ac:spMkLst>
        </pc:spChg>
        <pc:spChg chg="del">
          <ac:chgData name="stacksimplify Team" userId="30f9c473cae68561" providerId="LiveId" clId="{44F2EAF6-8EE6-7F48-975A-1D8E4D34FFE0}" dt="2024-08-10T11:34:03.964" v="221" actId="478"/>
          <ac:spMkLst>
            <pc:docMk/>
            <pc:sldMk cId="499413120" sldId="2864"/>
            <ac:spMk id="37" creationId="{194F2FEE-D70A-9EE9-76EE-7751391B69DF}"/>
          </ac:spMkLst>
        </pc:spChg>
        <pc:spChg chg="del">
          <ac:chgData name="stacksimplify Team" userId="30f9c473cae68561" providerId="LiveId" clId="{44F2EAF6-8EE6-7F48-975A-1D8E4D34FFE0}" dt="2024-08-10T11:34:05.269" v="222" actId="478"/>
          <ac:spMkLst>
            <pc:docMk/>
            <pc:sldMk cId="499413120" sldId="2864"/>
            <ac:spMk id="38" creationId="{664C8F16-2C82-8BD7-C16A-4E43225DD8D6}"/>
          </ac:spMkLst>
        </pc:spChg>
        <pc:spChg chg="del">
          <ac:chgData name="stacksimplify Team" userId="30f9c473cae68561" providerId="LiveId" clId="{44F2EAF6-8EE6-7F48-975A-1D8E4D34FFE0}" dt="2024-08-10T11:34:35.858" v="224" actId="478"/>
          <ac:spMkLst>
            <pc:docMk/>
            <pc:sldMk cId="499413120" sldId="2864"/>
            <ac:spMk id="39" creationId="{10BA9291-35BE-F5EA-CDC9-B1DE7FE46276}"/>
          </ac:spMkLst>
        </pc:spChg>
        <pc:spChg chg="del">
          <ac:chgData name="stacksimplify Team" userId="30f9c473cae68561" providerId="LiveId" clId="{44F2EAF6-8EE6-7F48-975A-1D8E4D34FFE0}" dt="2024-08-10T11:34:06.742" v="223" actId="478"/>
          <ac:spMkLst>
            <pc:docMk/>
            <pc:sldMk cId="499413120" sldId="2864"/>
            <ac:spMk id="40" creationId="{F8B3F6AC-880C-9210-3873-CE2B67FA9956}"/>
          </ac:spMkLst>
        </pc:spChg>
        <pc:spChg chg="add mod">
          <ac:chgData name="stacksimplify Team" userId="30f9c473cae68561" providerId="LiveId" clId="{44F2EAF6-8EE6-7F48-975A-1D8E4D34FFE0}" dt="2024-08-11T06:26:34.620" v="2122" actId="1076"/>
          <ac:spMkLst>
            <pc:docMk/>
            <pc:sldMk cId="499413120" sldId="2864"/>
            <ac:spMk id="55" creationId="{AA02C107-D1FB-994C-4B04-29149E5BB2C6}"/>
          </ac:spMkLst>
        </pc:spChg>
        <pc:spChg chg="del">
          <ac:chgData name="stacksimplify Team" userId="30f9c473cae68561" providerId="LiveId" clId="{44F2EAF6-8EE6-7F48-975A-1D8E4D34FFE0}" dt="2024-08-10T11:33:54.497" v="212" actId="478"/>
          <ac:spMkLst>
            <pc:docMk/>
            <pc:sldMk cId="499413120" sldId="2864"/>
            <ac:spMk id="56" creationId="{0BEA1D3D-9EF4-6C7C-C4CF-E78E55E1E75A}"/>
          </ac:spMkLst>
        </pc:spChg>
        <pc:spChg chg="del mod">
          <ac:chgData name="stacksimplify Team" userId="30f9c473cae68561" providerId="LiveId" clId="{44F2EAF6-8EE6-7F48-975A-1D8E4D34FFE0}" dt="2024-08-10T11:49:28.903" v="302" actId="478"/>
          <ac:spMkLst>
            <pc:docMk/>
            <pc:sldMk cId="499413120" sldId="2864"/>
            <ac:spMk id="58" creationId="{76F4845E-BB8A-E1B3-4545-9E44D81D3109}"/>
          </ac:spMkLst>
        </pc:spChg>
        <pc:spChg chg="del mod">
          <ac:chgData name="stacksimplify Team" userId="30f9c473cae68561" providerId="LiveId" clId="{44F2EAF6-8EE6-7F48-975A-1D8E4D34FFE0}" dt="2024-08-10T11:33:58.329" v="217"/>
          <ac:spMkLst>
            <pc:docMk/>
            <pc:sldMk cId="499413120" sldId="2864"/>
            <ac:spMk id="60" creationId="{2869535B-ACBC-FDF5-F6C7-810CF17DF0E4}"/>
          </ac:spMkLst>
        </pc:spChg>
        <pc:spChg chg="mod">
          <ac:chgData name="stacksimplify Team" userId="30f9c473cae68561" providerId="LiveId" clId="{44F2EAF6-8EE6-7F48-975A-1D8E4D34FFE0}" dt="2024-08-10T11:44:10.512" v="246" actId="1076"/>
          <ac:spMkLst>
            <pc:docMk/>
            <pc:sldMk cId="499413120" sldId="2864"/>
            <ac:spMk id="77" creationId="{CFC55A18-B5D8-765C-B835-B611E7B9E62A}"/>
          </ac:spMkLst>
        </pc:spChg>
        <pc:spChg chg="add mod">
          <ac:chgData name="stacksimplify Team" userId="30f9c473cae68561" providerId="LiveId" clId="{44F2EAF6-8EE6-7F48-975A-1D8E4D34FFE0}" dt="2024-08-10T11:51:36.466" v="329" actId="14100"/>
          <ac:spMkLst>
            <pc:docMk/>
            <pc:sldMk cId="499413120" sldId="2864"/>
            <ac:spMk id="85" creationId="{75987D22-5904-F01D-9BA5-B348CA79E09A}"/>
          </ac:spMkLst>
        </pc:spChg>
        <pc:spChg chg="add mod">
          <ac:chgData name="stacksimplify Team" userId="30f9c473cae68561" providerId="LiveId" clId="{44F2EAF6-8EE6-7F48-975A-1D8E4D34FFE0}" dt="2024-08-10T11:53:14.596" v="381" actId="207"/>
          <ac:spMkLst>
            <pc:docMk/>
            <pc:sldMk cId="499413120" sldId="2864"/>
            <ac:spMk id="86" creationId="{C5A6E186-F174-5069-2E15-3BD7CEF626D2}"/>
          </ac:spMkLst>
        </pc:spChg>
        <pc:spChg chg="mod">
          <ac:chgData name="stacksimplify Team" userId="30f9c473cae68561" providerId="LiveId" clId="{44F2EAF6-8EE6-7F48-975A-1D8E4D34FFE0}" dt="2024-08-10T11:16:28.171" v="183" actId="20577"/>
          <ac:spMkLst>
            <pc:docMk/>
            <pc:sldMk cId="499413120" sldId="2864"/>
            <ac:spMk id="97" creationId="{81998C40-0086-E522-059D-58345AE345F9}"/>
          </ac:spMkLst>
        </pc:spChg>
        <pc:spChg chg="mod">
          <ac:chgData name="stacksimplify Team" userId="30f9c473cae68561" providerId="LiveId" clId="{44F2EAF6-8EE6-7F48-975A-1D8E4D34FFE0}" dt="2024-08-10T11:42:48.112" v="235" actId="1076"/>
          <ac:spMkLst>
            <pc:docMk/>
            <pc:sldMk cId="499413120" sldId="2864"/>
            <ac:spMk id="99" creationId="{D9C162D7-8CD0-5179-8AF4-E84E7D2C6036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2" creationId="{14675D70-09A7-8007-D559-194E84776631}"/>
          </ac:spMkLst>
        </pc:spChg>
        <pc:spChg chg="add del mod">
          <ac:chgData name="stacksimplify Team" userId="30f9c473cae68561" providerId="LiveId" clId="{44F2EAF6-8EE6-7F48-975A-1D8E4D34FFE0}" dt="2024-08-11T02:43:06.553" v="437" actId="478"/>
          <ac:spMkLst>
            <pc:docMk/>
            <pc:sldMk cId="499413120" sldId="2864"/>
            <ac:spMk id="103" creationId="{C4CAD0F3-C337-3E68-7430-D41CD583DBCF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4" creationId="{9CBD78A8-F3E4-7791-0363-D09F6CEA06CF}"/>
          </ac:spMkLst>
        </pc:spChg>
        <pc:spChg chg="add mod">
          <ac:chgData name="stacksimplify Team" userId="30f9c473cae68561" providerId="LiveId" clId="{44F2EAF6-8EE6-7F48-975A-1D8E4D34FFE0}" dt="2024-08-11T02:48:55.062" v="475"/>
          <ac:spMkLst>
            <pc:docMk/>
            <pc:sldMk cId="499413120" sldId="2864"/>
            <ac:spMk id="105" creationId="{6E31CBF0-B211-E068-BD88-9A743545723B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6" creationId="{F0570983-872C-209B-8BEE-2FD962C27837}"/>
          </ac:spMkLst>
        </pc:spChg>
        <pc:spChg chg="add mod">
          <ac:chgData name="stacksimplify Team" userId="30f9c473cae68561" providerId="LiveId" clId="{44F2EAF6-8EE6-7F48-975A-1D8E4D34FFE0}" dt="2024-08-11T04:52:52.914" v="860" actId="1076"/>
          <ac:spMkLst>
            <pc:docMk/>
            <pc:sldMk cId="499413120" sldId="2864"/>
            <ac:spMk id="107" creationId="{A2183955-55A1-E5D1-499C-AFFC9138FE09}"/>
          </ac:spMkLst>
        </pc:spChg>
        <pc:spChg chg="add del mod">
          <ac:chgData name="stacksimplify Team" userId="30f9c473cae68561" providerId="LiveId" clId="{44F2EAF6-8EE6-7F48-975A-1D8E4D34FFE0}" dt="2024-08-11T02:56:38.727" v="501" actId="478"/>
          <ac:spMkLst>
            <pc:docMk/>
            <pc:sldMk cId="499413120" sldId="2864"/>
            <ac:spMk id="108" creationId="{ADF6172A-67F4-BC78-B855-7CA1890F9E3F}"/>
          </ac:spMkLst>
        </pc:spChg>
        <pc:spChg chg="add mod">
          <ac:chgData name="stacksimplify Team" userId="30f9c473cae68561" providerId="LiveId" clId="{44F2EAF6-8EE6-7F48-975A-1D8E4D34FFE0}" dt="2024-08-11T06:44:58.036" v="2825"/>
          <ac:spMkLst>
            <pc:docMk/>
            <pc:sldMk cId="499413120" sldId="2864"/>
            <ac:spMk id="114" creationId="{B73A4B15-0005-DAC0-84B1-B33F6CE05162}"/>
          </ac:spMkLst>
        </pc:spChg>
        <pc:picChg chg="del">
          <ac:chgData name="stacksimplify Team" userId="30f9c473cae68561" providerId="LiveId" clId="{44F2EAF6-8EE6-7F48-975A-1D8E4D34FFE0}" dt="2024-08-10T11:33:58.834" v="218" actId="478"/>
          <ac:picMkLst>
            <pc:docMk/>
            <pc:sldMk cId="499413120" sldId="2864"/>
            <ac:picMk id="7" creationId="{5014763E-5DF6-5C33-6017-6661CFEE9702}"/>
          </ac:picMkLst>
        </pc:picChg>
        <pc:picChg chg="mod">
          <ac:chgData name="stacksimplify Team" userId="30f9c473cae68561" providerId="LiveId" clId="{44F2EAF6-8EE6-7F48-975A-1D8E4D34FFE0}" dt="2024-08-11T02:37:31.714" v="427" actId="692"/>
          <ac:picMkLst>
            <pc:docMk/>
            <pc:sldMk cId="499413120" sldId="2864"/>
            <ac:picMk id="10" creationId="{7CE017AA-E1F1-E065-EA87-A24A9026395C}"/>
          </ac:picMkLst>
        </pc:picChg>
        <pc:picChg chg="mod">
          <ac:chgData name="stacksimplify Team" userId="30f9c473cae68561" providerId="LiveId" clId="{44F2EAF6-8EE6-7F48-975A-1D8E4D34FFE0}" dt="2024-08-11T02:37:31.714" v="427" actId="692"/>
          <ac:picMkLst>
            <pc:docMk/>
            <pc:sldMk cId="499413120" sldId="2864"/>
            <ac:picMk id="15" creationId="{9586FC55-D4ED-8596-69CC-FC2A4D296CA7}"/>
          </ac:picMkLst>
        </pc:picChg>
        <pc:picChg chg="del">
          <ac:chgData name="stacksimplify Team" userId="30f9c473cae68561" providerId="LiveId" clId="{44F2EAF6-8EE6-7F48-975A-1D8E4D34FFE0}" dt="2024-08-10T11:33:58.315" v="215" actId="478"/>
          <ac:picMkLst>
            <pc:docMk/>
            <pc:sldMk cId="499413120" sldId="2864"/>
            <ac:picMk id="29" creationId="{BAA4204D-8037-A92E-E6DD-0A6DAFCF28F4}"/>
          </ac:picMkLst>
        </pc:picChg>
        <pc:picChg chg="del">
          <ac:chgData name="stacksimplify Team" userId="30f9c473cae68561" providerId="LiveId" clId="{44F2EAF6-8EE6-7F48-975A-1D8E4D34FFE0}" dt="2024-08-10T11:33:57.506" v="214" actId="478"/>
          <ac:picMkLst>
            <pc:docMk/>
            <pc:sldMk cId="499413120" sldId="2864"/>
            <ac:picMk id="31" creationId="{3E485F95-96A9-EF85-F0D7-C9E87B1B82A3}"/>
          </ac:picMkLst>
        </pc:picChg>
        <pc:picChg chg="add mod">
          <ac:chgData name="stacksimplify Team" userId="30f9c473cae68561" providerId="LiveId" clId="{44F2EAF6-8EE6-7F48-975A-1D8E4D34FFE0}" dt="2024-08-11T02:37:46.864" v="429" actId="692"/>
          <ac:picMkLst>
            <pc:docMk/>
            <pc:sldMk cId="499413120" sldId="2864"/>
            <ac:picMk id="43" creationId="{FBE3A744-F5F8-0E26-752E-D037E29DFD6F}"/>
          </ac:picMkLst>
        </pc:picChg>
        <pc:picChg chg="add mod">
          <ac:chgData name="stacksimplify Team" userId="30f9c473cae68561" providerId="LiveId" clId="{44F2EAF6-8EE6-7F48-975A-1D8E4D34FFE0}" dt="2024-08-10T11:44:02.634" v="242" actId="931"/>
          <ac:picMkLst>
            <pc:docMk/>
            <pc:sldMk cId="499413120" sldId="2864"/>
            <ac:picMk id="45" creationId="{86E2730A-5E6C-859A-51E4-D92323F08492}"/>
          </ac:picMkLst>
        </pc:picChg>
        <pc:picChg chg="del">
          <ac:chgData name="stacksimplify Team" userId="30f9c473cae68561" providerId="LiveId" clId="{44F2EAF6-8EE6-7F48-975A-1D8E4D34FFE0}" dt="2024-08-10T11:34:35.858" v="224" actId="478"/>
          <ac:picMkLst>
            <pc:docMk/>
            <pc:sldMk cId="499413120" sldId="2864"/>
            <ac:picMk id="50" creationId="{F3FEED05-26A1-D5C9-2E45-C8F89E2174CF}"/>
          </ac:picMkLst>
        </pc:picChg>
        <pc:picChg chg="add mod">
          <ac:chgData name="stacksimplify Team" userId="30f9c473cae68561" providerId="LiveId" clId="{44F2EAF6-8EE6-7F48-975A-1D8E4D34FFE0}" dt="2024-08-11T06:26:28.055" v="2120" actId="1076"/>
          <ac:picMkLst>
            <pc:docMk/>
            <pc:sldMk cId="499413120" sldId="2864"/>
            <ac:picMk id="54" creationId="{BA64FCA0-25ED-85E6-B43D-D08CD91E60FA}"/>
          </ac:picMkLst>
        </pc:picChg>
        <pc:picChg chg="add del">
          <ac:chgData name="stacksimplify Team" userId="30f9c473cae68561" providerId="LiveId" clId="{44F2EAF6-8EE6-7F48-975A-1D8E4D34FFE0}" dt="2024-08-10T11:45:10.470" v="263" actId="478"/>
          <ac:picMkLst>
            <pc:docMk/>
            <pc:sldMk cId="499413120" sldId="2864"/>
            <ac:picMk id="59" creationId="{60F940C3-ED6C-AFCB-3746-C34D986AE1F9}"/>
          </ac:picMkLst>
        </pc:picChg>
        <pc:picChg chg="add 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68" creationId="{EEB626D7-2599-7CE9-5BF3-7CDDFDB23DB5}"/>
          </ac:picMkLst>
        </pc:picChg>
        <pc:picChg chg="add del mod">
          <ac:chgData name="stacksimplify Team" userId="30f9c473cae68561" providerId="LiveId" clId="{44F2EAF6-8EE6-7F48-975A-1D8E4D34FFE0}" dt="2024-08-10T11:47:50.041" v="298" actId="478"/>
          <ac:picMkLst>
            <pc:docMk/>
            <pc:sldMk cId="499413120" sldId="2864"/>
            <ac:picMk id="69" creationId="{C227A36E-5F0B-C2C8-A0E9-7B51AA698BCE}"/>
          </ac:picMkLst>
        </pc:picChg>
        <pc:picChg chg="add 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0" creationId="{C240F60B-C8A0-1569-91EC-A40B0FD788DF}"/>
          </ac:picMkLst>
        </pc:picChg>
        <pc:picChg chg="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2" creationId="{AAF467E5-99E9-E17C-0014-33B9E44E3FDE}"/>
          </ac:picMkLst>
        </pc:picChg>
        <pc:picChg chg="mod">
          <ac:chgData name="stacksimplify Team" userId="30f9c473cae68561" providerId="LiveId" clId="{44F2EAF6-8EE6-7F48-975A-1D8E4D34FFE0}" dt="2024-08-10T11:54:42.850" v="416" actId="692"/>
          <ac:picMkLst>
            <pc:docMk/>
            <pc:sldMk cId="499413120" sldId="2864"/>
            <ac:picMk id="73" creationId="{B766E8E3-19A7-1C0F-479B-F808C63C554F}"/>
          </ac:picMkLst>
        </pc:picChg>
        <pc:picChg chg="del mod">
          <ac:chgData name="stacksimplify Team" userId="30f9c473cae68561" providerId="LiveId" clId="{44F2EAF6-8EE6-7F48-975A-1D8E4D34FFE0}" dt="2024-08-10T11:47:35.015" v="293" actId="478"/>
          <ac:picMkLst>
            <pc:docMk/>
            <pc:sldMk cId="499413120" sldId="2864"/>
            <ac:picMk id="76" creationId="{475C1966-1908-5C2D-A5BC-3CD446DD428F}"/>
          </ac:picMkLst>
        </pc:picChg>
        <pc:picChg chg="del">
          <ac:chgData name="stacksimplify Team" userId="30f9c473cae68561" providerId="LiveId" clId="{44F2EAF6-8EE6-7F48-975A-1D8E4D34FFE0}" dt="2024-08-10T11:34:00.397" v="219" actId="478"/>
          <ac:picMkLst>
            <pc:docMk/>
            <pc:sldMk cId="499413120" sldId="2864"/>
            <ac:picMk id="31746" creationId="{88893C7E-93E3-5A0E-D767-540F219F6925}"/>
          </ac:picMkLst>
        </pc:picChg>
        <pc:cxnChg chg="add mod">
          <ac:chgData name="stacksimplify Team" userId="30f9c473cae68561" providerId="LiveId" clId="{44F2EAF6-8EE6-7F48-975A-1D8E4D34FFE0}" dt="2024-08-11T02:37:40.829" v="428" actId="692"/>
          <ac:cxnSpMkLst>
            <pc:docMk/>
            <pc:sldMk cId="499413120" sldId="2864"/>
            <ac:cxnSpMk id="30" creationId="{AF6D77DA-54D7-47E4-4229-D4127A14D620}"/>
          </ac:cxnSpMkLst>
        </pc:cxnChg>
        <pc:cxnChg chg="add mod">
          <ac:chgData name="stacksimplify Team" userId="30f9c473cae68561" providerId="LiveId" clId="{44F2EAF6-8EE6-7F48-975A-1D8E4D34FFE0}" dt="2024-08-11T02:37:40.829" v="428" actId="692"/>
          <ac:cxnSpMkLst>
            <pc:docMk/>
            <pc:sldMk cId="499413120" sldId="2864"/>
            <ac:cxnSpMk id="36" creationId="{ECD04150-3924-A6BE-3673-285D126A750B}"/>
          </ac:cxnSpMkLst>
        </pc:cxnChg>
        <pc:cxnChg chg="del">
          <ac:chgData name="stacksimplify Team" userId="30f9c473cae68561" providerId="LiveId" clId="{44F2EAF6-8EE6-7F48-975A-1D8E4D34FFE0}" dt="2024-08-10T11:49:28.903" v="302" actId="478"/>
          <ac:cxnSpMkLst>
            <pc:docMk/>
            <pc:sldMk cId="499413120" sldId="2864"/>
            <ac:cxnSpMk id="57" creationId="{01C16C07-1F0A-2755-698C-40A286C5F68A}"/>
          </ac:cxnSpMkLst>
        </pc:cxnChg>
        <pc:cxnChg chg="add mod">
          <ac:chgData name="stacksimplify Team" userId="30f9c473cae68561" providerId="LiveId" clId="{44F2EAF6-8EE6-7F48-975A-1D8E4D34FFE0}" dt="2024-08-11T06:26:31.155" v="2121" actId="14100"/>
          <ac:cxnSpMkLst>
            <pc:docMk/>
            <pc:sldMk cId="499413120" sldId="2864"/>
            <ac:cxnSpMk id="62" creationId="{33D2768F-6A48-391E-05E0-9952FD783504}"/>
          </ac:cxnSpMkLst>
        </pc:cxnChg>
        <pc:cxnChg chg="add mod">
          <ac:chgData name="stacksimplify Team" userId="30f9c473cae68561" providerId="LiveId" clId="{44F2EAF6-8EE6-7F48-975A-1D8E4D34FFE0}" dt="2024-08-11T02:37:46.864" v="429" actId="692"/>
          <ac:cxnSpMkLst>
            <pc:docMk/>
            <pc:sldMk cId="499413120" sldId="2864"/>
            <ac:cxnSpMk id="67" creationId="{B8B7CF85-F891-1F7E-A9F3-1E72192BA61B}"/>
          </ac:cxnSpMkLst>
        </pc:cxnChg>
        <pc:cxnChg chg="add mod">
          <ac:chgData name="stacksimplify Team" userId="30f9c473cae68561" providerId="LiveId" clId="{44F2EAF6-8EE6-7F48-975A-1D8E4D34FFE0}" dt="2024-08-10T11:53:31.441" v="384" actId="692"/>
          <ac:cxnSpMkLst>
            <pc:docMk/>
            <pc:sldMk cId="499413120" sldId="2864"/>
            <ac:cxnSpMk id="88" creationId="{3E59895F-0B45-2DC3-9559-0F2EFB85BF32}"/>
          </ac:cxnSpMkLst>
        </pc:cxnChg>
      </pc:sldChg>
      <pc:sldChg chg="modSp add mod">
        <pc:chgData name="stacksimplify Team" userId="30f9c473cae68561" providerId="LiveId" clId="{44F2EAF6-8EE6-7F48-975A-1D8E4D34FFE0}" dt="2024-08-28T10:19:41.400" v="21127" actId="6549"/>
        <pc:sldMkLst>
          <pc:docMk/>
          <pc:sldMk cId="670946498" sldId="2881"/>
        </pc:sldMkLst>
        <pc:spChg chg="mod">
          <ac:chgData name="stacksimplify Team" userId="30f9c473cae68561" providerId="LiveId" clId="{44F2EAF6-8EE6-7F48-975A-1D8E4D34FFE0}" dt="2024-08-28T10:19:41.400" v="21127" actId="6549"/>
          <ac:spMkLst>
            <pc:docMk/>
            <pc:sldMk cId="670946498" sldId="2881"/>
            <ac:spMk id="65" creationId="{43DB3B5F-E85A-2E47-9C32-6DCCF1819E89}"/>
          </ac:spMkLst>
        </pc:spChg>
      </pc:sldChg>
      <pc:sldChg chg="add del">
        <pc:chgData name="stacksimplify Team" userId="30f9c473cae68561" providerId="LiveId" clId="{44F2EAF6-8EE6-7F48-975A-1D8E4D34FFE0}" dt="2024-08-16T10:40:33.362" v="20161" actId="2696"/>
        <pc:sldMkLst>
          <pc:docMk/>
          <pc:sldMk cId="1739127111" sldId="2958"/>
        </pc:sldMkLst>
      </pc:sldChg>
      <pc:sldChg chg="addSp delSp modSp add mod">
        <pc:chgData name="stacksimplify Team" userId="30f9c473cae68561" providerId="LiveId" clId="{44F2EAF6-8EE6-7F48-975A-1D8E4D34FFE0}" dt="2024-08-16T10:40:12.635" v="20160" actId="1076"/>
        <pc:sldMkLst>
          <pc:docMk/>
          <pc:sldMk cId="2316634693" sldId="2959"/>
        </pc:sldMkLst>
        <pc:spChg chg="del mod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3" creationId="{4E1037E9-A565-DD00-954A-2125EE427CE5}"/>
          </ac:spMkLst>
        </pc:spChg>
        <pc:spChg chg="mod">
          <ac:chgData name="stacksimplify Team" userId="30f9c473cae68561" providerId="LiveId" clId="{44F2EAF6-8EE6-7F48-975A-1D8E4D34FFE0}" dt="2024-08-16T10:39:57.887" v="20155" actId="1076"/>
          <ac:spMkLst>
            <pc:docMk/>
            <pc:sldMk cId="2316634693" sldId="2959"/>
            <ac:spMk id="4" creationId="{01C4DBAE-B278-3684-F8B9-7BBBA88071DE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5" creationId="{97513E94-7E8C-2BEE-D3A2-2B4F865DEBDF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8" creationId="{D0293CEA-B171-F926-DEEA-01BCDA79999D}"/>
          </ac:spMkLst>
        </pc:spChg>
        <pc:spChg chg="del">
          <ac:chgData name="stacksimplify Team" userId="30f9c473cae68561" providerId="LiveId" clId="{44F2EAF6-8EE6-7F48-975A-1D8E4D34FFE0}" dt="2024-08-16T10:39:48.040" v="20152" actId="478"/>
          <ac:spMkLst>
            <pc:docMk/>
            <pc:sldMk cId="2316634693" sldId="2959"/>
            <ac:spMk id="9" creationId="{B0E9FFE8-2F49-FE82-A5A5-175992815757}"/>
          </ac:spMkLst>
        </pc:spChg>
        <pc:spChg chg="add mod">
          <ac:chgData name="stacksimplify Team" userId="30f9c473cae68561" providerId="LiveId" clId="{44F2EAF6-8EE6-7F48-975A-1D8E4D34FFE0}" dt="2024-08-16T10:40:02.785" v="20157" actId="1076"/>
          <ac:spMkLst>
            <pc:docMk/>
            <pc:sldMk cId="2316634693" sldId="2959"/>
            <ac:spMk id="11" creationId="{BE7B4BA1-97D7-2E34-490C-CABA56641DFB}"/>
          </ac:spMkLst>
        </pc:spChg>
        <pc:spChg chg="add mod">
          <ac:chgData name="stacksimplify Team" userId="30f9c473cae68561" providerId="LiveId" clId="{44F2EAF6-8EE6-7F48-975A-1D8E4D34FFE0}" dt="2024-08-16T10:40:06.387" v="20158" actId="1076"/>
          <ac:spMkLst>
            <pc:docMk/>
            <pc:sldMk cId="2316634693" sldId="2959"/>
            <ac:spMk id="12" creationId="{F57DCF8A-47B3-9B22-457F-03A37DB4EC14}"/>
          </ac:spMkLst>
        </pc:spChg>
        <pc:spChg chg="add mod">
          <ac:chgData name="stacksimplify Team" userId="30f9c473cae68561" providerId="LiveId" clId="{44F2EAF6-8EE6-7F48-975A-1D8E4D34FFE0}" dt="2024-08-16T10:40:08.818" v="20159" actId="1076"/>
          <ac:spMkLst>
            <pc:docMk/>
            <pc:sldMk cId="2316634693" sldId="2959"/>
            <ac:spMk id="13" creationId="{270E6EEC-39AF-FE95-DA74-3099B1BC3B57}"/>
          </ac:spMkLst>
        </pc:spChg>
        <pc:spChg chg="add mod">
          <ac:chgData name="stacksimplify Team" userId="30f9c473cae68561" providerId="LiveId" clId="{44F2EAF6-8EE6-7F48-975A-1D8E4D34FFE0}" dt="2024-08-16T10:40:12.635" v="20160" actId="1076"/>
          <ac:spMkLst>
            <pc:docMk/>
            <pc:sldMk cId="2316634693" sldId="2959"/>
            <ac:spMk id="14" creationId="{FCC74947-A034-F6BE-7B78-EF8F4A296EEA}"/>
          </ac:spMkLst>
        </pc:spChg>
        <pc:picChg chg="del mod">
          <ac:chgData name="stacksimplify Team" userId="30f9c473cae68561" providerId="LiveId" clId="{44F2EAF6-8EE6-7F48-975A-1D8E4D34FFE0}" dt="2024-08-16T10:39:23.729" v="20144" actId="478"/>
          <ac:picMkLst>
            <pc:docMk/>
            <pc:sldMk cId="2316634693" sldId="2959"/>
            <ac:picMk id="6" creationId="{B9F612C4-8623-C970-8FD1-9CA42DB13EC0}"/>
          </ac:picMkLst>
        </pc:picChg>
        <pc:picChg chg="add mod">
          <ac:chgData name="stacksimplify Team" userId="30f9c473cae68561" providerId="LiveId" clId="{44F2EAF6-8EE6-7F48-975A-1D8E4D34FFE0}" dt="2024-08-16T10:39:58.632" v="20156" actId="1076"/>
          <ac:picMkLst>
            <pc:docMk/>
            <pc:sldMk cId="2316634693" sldId="2959"/>
            <ac:picMk id="10" creationId="{8ED527D7-05CC-686C-E03E-5DDEDD4A760E}"/>
          </ac:picMkLst>
        </pc:picChg>
      </pc:sldChg>
      <pc:sldChg chg="add del">
        <pc:chgData name="stacksimplify Team" userId="30f9c473cae68561" providerId="LiveId" clId="{44F2EAF6-8EE6-7F48-975A-1D8E4D34FFE0}" dt="2024-08-16T02:06:16.639" v="18708" actId="2696"/>
        <pc:sldMkLst>
          <pc:docMk/>
          <pc:sldMk cId="684853095" sldId="3029"/>
        </pc:sldMkLst>
      </pc:sldChg>
      <pc:sldChg chg="add del">
        <pc:chgData name="stacksimplify Team" userId="30f9c473cae68561" providerId="LiveId" clId="{44F2EAF6-8EE6-7F48-975A-1D8E4D34FFE0}" dt="2024-08-16T02:07:50.195" v="18745" actId="2696"/>
        <pc:sldMkLst>
          <pc:docMk/>
          <pc:sldMk cId="369492268" sldId="3030"/>
        </pc:sldMkLst>
      </pc:sldChg>
      <pc:sldChg chg="add del">
        <pc:chgData name="stacksimplify Team" userId="30f9c473cae68561" providerId="LiveId" clId="{44F2EAF6-8EE6-7F48-975A-1D8E4D34FFE0}" dt="2024-08-16T02:07:51.799" v="18746" actId="2696"/>
        <pc:sldMkLst>
          <pc:docMk/>
          <pc:sldMk cId="3864694062" sldId="3031"/>
        </pc:sldMkLst>
      </pc:sldChg>
      <pc:sldChg chg="add del">
        <pc:chgData name="stacksimplify Team" userId="30f9c473cae68561" providerId="LiveId" clId="{44F2EAF6-8EE6-7F48-975A-1D8E4D34FFE0}" dt="2024-08-16T02:07:53.291" v="18747" actId="2696"/>
        <pc:sldMkLst>
          <pc:docMk/>
          <pc:sldMk cId="1828940441" sldId="3032"/>
        </pc:sldMkLst>
      </pc:sldChg>
      <pc:sldChg chg="addSp delSp modSp add mod delAnim">
        <pc:chgData name="stacksimplify Team" userId="30f9c473cae68561" providerId="LiveId" clId="{44F2EAF6-8EE6-7F48-975A-1D8E4D34FFE0}" dt="2024-08-16T02:10:52.583" v="18781" actId="1076"/>
        <pc:sldMkLst>
          <pc:docMk/>
          <pc:sldMk cId="3611379696" sldId="3033"/>
        </pc:sldMkLst>
        <pc:spChg chg="del">
          <ac:chgData name="stacksimplify Team" userId="30f9c473cae68561" providerId="LiveId" clId="{44F2EAF6-8EE6-7F48-975A-1D8E4D34FFE0}" dt="2024-08-16T02:09:16.709" v="18773" actId="478"/>
          <ac:spMkLst>
            <pc:docMk/>
            <pc:sldMk cId="3611379696" sldId="3033"/>
            <ac:spMk id="12" creationId="{24337AD3-EB96-171F-E84A-3F4A2915D759}"/>
          </ac:spMkLst>
        </pc:spChg>
        <pc:spChg chg="mod">
          <ac:chgData name="stacksimplify Team" userId="30f9c473cae68561" providerId="LiveId" clId="{44F2EAF6-8EE6-7F48-975A-1D8E4D34FFE0}" dt="2024-08-16T02:08:45.982" v="18770" actId="20577"/>
          <ac:spMkLst>
            <pc:docMk/>
            <pc:sldMk cId="3611379696" sldId="3033"/>
            <ac:spMk id="13" creationId="{60952F14-B3BF-BC64-0FB8-8BCA12C2D624}"/>
          </ac:spMkLst>
        </pc:spChg>
        <pc:spChg chg="add mod">
          <ac:chgData name="stacksimplify Team" userId="30f9c473cae68561" providerId="LiveId" clId="{44F2EAF6-8EE6-7F48-975A-1D8E4D34FFE0}" dt="2024-08-16T02:10:52.583" v="18781" actId="1076"/>
          <ac:spMkLst>
            <pc:docMk/>
            <pc:sldMk cId="3611379696" sldId="3033"/>
            <ac:spMk id="15" creationId="{4284BB66-A5BA-1CF2-E172-7A1078848782}"/>
          </ac:spMkLst>
        </pc:spChg>
        <pc:spChg chg="mod">
          <ac:chgData name="stacksimplify Team" userId="30f9c473cae68561" providerId="LiveId" clId="{44F2EAF6-8EE6-7F48-975A-1D8E4D34FFE0}" dt="2024-08-16T02:08:42.143" v="18761" actId="20577"/>
          <ac:spMkLst>
            <pc:docMk/>
            <pc:sldMk cId="3611379696" sldId="3033"/>
            <ac:spMk id="18" creationId="{6C47C434-4627-C2BB-4F17-267A13B235F6}"/>
          </ac:spMkLst>
        </pc:spChg>
        <pc:cxnChg chg="add mod">
          <ac:chgData name="stacksimplify Team" userId="30f9c473cae68561" providerId="LiveId" clId="{44F2EAF6-8EE6-7F48-975A-1D8E4D34FFE0}" dt="2024-08-16T02:09:43.707" v="18779" actId="692"/>
          <ac:cxnSpMkLst>
            <pc:docMk/>
            <pc:sldMk cId="3611379696" sldId="3033"/>
            <ac:cxnSpMk id="10" creationId="{6201550C-A8DD-B994-A432-B524FF615948}"/>
          </ac:cxnSpMkLst>
        </pc:cxnChg>
        <pc:cxnChg chg="del mod">
          <ac:chgData name="stacksimplify Team" userId="30f9c473cae68561" providerId="LiveId" clId="{44F2EAF6-8EE6-7F48-975A-1D8E4D34FFE0}" dt="2024-08-16T02:09:19.451" v="18774" actId="478"/>
          <ac:cxnSpMkLst>
            <pc:docMk/>
            <pc:sldMk cId="3611379696" sldId="3033"/>
            <ac:cxnSpMk id="20" creationId="{E810FA04-1D6A-7882-F49A-22F86E76E0C9}"/>
          </ac:cxnSpMkLst>
        </pc:cxnChg>
        <pc:cxnChg chg="del mod">
          <ac:chgData name="stacksimplify Team" userId="30f9c473cae68561" providerId="LiveId" clId="{44F2EAF6-8EE6-7F48-975A-1D8E4D34FFE0}" dt="2024-08-16T02:09:23.118" v="18776" actId="478"/>
          <ac:cxnSpMkLst>
            <pc:docMk/>
            <pc:sldMk cId="3611379696" sldId="3033"/>
            <ac:cxnSpMk id="81" creationId="{90040CD9-E77F-3C86-2306-8B3AD6B5798A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9-01T09:51:18.580" v="22582" actId="1076"/>
        <pc:sldMkLst>
          <pc:docMk/>
          <pc:sldMk cId="2214174853" sldId="3035"/>
        </pc:sldMkLst>
        <pc:spChg chg="mod">
          <ac:chgData name="stacksimplify Team" userId="30f9c473cae68561" providerId="LiveId" clId="{44F2EAF6-8EE6-7F48-975A-1D8E4D34FFE0}" dt="2024-09-01T09:50:53.869" v="22534" actId="14100"/>
          <ac:spMkLst>
            <pc:docMk/>
            <pc:sldMk cId="2214174853" sldId="3035"/>
            <ac:spMk id="5" creationId="{442F1CF7-5E4F-B059-3A27-2A138FE74E8B}"/>
          </ac:spMkLst>
        </pc:spChg>
        <pc:spChg chg="mod">
          <ac:chgData name="stacksimplify Team" userId="30f9c473cae68561" providerId="LiveId" clId="{44F2EAF6-8EE6-7F48-975A-1D8E4D34FFE0}" dt="2024-09-01T09:50:44.487" v="22531" actId="14100"/>
          <ac:spMkLst>
            <pc:docMk/>
            <pc:sldMk cId="2214174853" sldId="3035"/>
            <ac:spMk id="8" creationId="{770C3B61-E9E0-8EC9-09B7-71FAB50914C5}"/>
          </ac:spMkLst>
        </pc:spChg>
        <pc:spChg chg="mod">
          <ac:chgData name="stacksimplify Team" userId="30f9c473cae68561" providerId="LiveId" clId="{44F2EAF6-8EE6-7F48-975A-1D8E4D34FFE0}" dt="2024-09-01T09:50:48.303" v="22532" actId="1076"/>
          <ac:spMkLst>
            <pc:docMk/>
            <pc:sldMk cId="2214174853" sldId="3035"/>
            <ac:spMk id="9" creationId="{22A742BB-76D2-1AF5-3331-7A9C6051EA3D}"/>
          </ac:spMkLst>
        </pc:spChg>
        <pc:spChg chg="mod">
          <ac:chgData name="stacksimplify Team" userId="30f9c473cae68561" providerId="LiveId" clId="{44F2EAF6-8EE6-7F48-975A-1D8E4D34FFE0}" dt="2024-09-01T09:51:14.152" v="22581" actId="1036"/>
          <ac:spMkLst>
            <pc:docMk/>
            <pc:sldMk cId="2214174853" sldId="3035"/>
            <ac:spMk id="15" creationId="{68524812-32D6-0D39-7B83-1B7EE7F7DCE4}"/>
          </ac:spMkLst>
        </pc:spChg>
        <pc:spChg chg="mod">
          <ac:chgData name="stacksimplify Team" userId="30f9c473cae68561" providerId="LiveId" clId="{44F2EAF6-8EE6-7F48-975A-1D8E4D34FFE0}" dt="2024-09-01T09:51:06.707" v="22558" actId="1035"/>
          <ac:spMkLst>
            <pc:docMk/>
            <pc:sldMk cId="2214174853" sldId="3035"/>
            <ac:spMk id="24" creationId="{90C9D68D-4C1A-763C-FB36-C3861221F515}"/>
          </ac:spMkLst>
        </pc:spChg>
        <pc:spChg chg="mod">
          <ac:chgData name="stacksimplify Team" userId="30f9c473cae68561" providerId="LiveId" clId="{44F2EAF6-8EE6-7F48-975A-1D8E4D34FFE0}" dt="2024-09-01T09:51:18.580" v="22582" actId="1076"/>
          <ac:spMkLst>
            <pc:docMk/>
            <pc:sldMk cId="2214174853" sldId="3035"/>
            <ac:spMk id="27" creationId="{2BDEB5DF-EEEA-9566-356B-AE81867B995B}"/>
          </ac:spMkLst>
        </pc:spChg>
        <pc:picChg chg="add mod">
          <ac:chgData name="stacksimplify Team" userId="30f9c473cae68561" providerId="LiveId" clId="{44F2EAF6-8EE6-7F48-975A-1D8E4D34FFE0}" dt="2024-09-01T09:51:14.152" v="22581" actId="1036"/>
          <ac:picMkLst>
            <pc:docMk/>
            <pc:sldMk cId="2214174853" sldId="3035"/>
            <ac:picMk id="3" creationId="{03528666-0A74-CA58-97EC-56B45F1DF3A8}"/>
          </ac:picMkLst>
        </pc:picChg>
        <pc:picChg chg="mod">
          <ac:chgData name="stacksimplify Team" userId="30f9c473cae68561" providerId="LiveId" clId="{44F2EAF6-8EE6-7F48-975A-1D8E4D34FFE0}" dt="2024-09-01T09:50:59.600" v="22536" actId="1076"/>
          <ac:picMkLst>
            <pc:docMk/>
            <pc:sldMk cId="2214174853" sldId="3035"/>
            <ac:picMk id="7" creationId="{C609F66E-5407-2AF2-5BD9-5226D90FDB8A}"/>
          </ac:picMkLst>
        </pc:picChg>
        <pc:picChg chg="del">
          <ac:chgData name="stacksimplify Team" userId="30f9c473cae68561" providerId="LiveId" clId="{44F2EAF6-8EE6-7F48-975A-1D8E4D34FFE0}" dt="2024-08-16T02:06:42.455" v="18719" actId="478"/>
          <ac:picMkLst>
            <pc:docMk/>
            <pc:sldMk cId="2214174853" sldId="3035"/>
            <ac:picMk id="16" creationId="{A99321FB-FD69-66F0-A794-6DA517E9AC5B}"/>
          </ac:picMkLst>
        </pc:picChg>
        <pc:picChg chg="mod">
          <ac:chgData name="stacksimplify Team" userId="30f9c473cae68561" providerId="LiveId" clId="{44F2EAF6-8EE6-7F48-975A-1D8E4D34FFE0}" dt="2024-09-01T09:51:06.707" v="22558" actId="1035"/>
          <ac:picMkLst>
            <pc:docMk/>
            <pc:sldMk cId="2214174853" sldId="3035"/>
            <ac:picMk id="23" creationId="{978B718A-174A-CD32-64C6-A916EBC12D46}"/>
          </ac:picMkLst>
        </pc:picChg>
        <pc:cxnChg chg="mod">
          <ac:chgData name="stacksimplify Team" userId="30f9c473cae68561" providerId="LiveId" clId="{44F2EAF6-8EE6-7F48-975A-1D8E4D34FFE0}" dt="2024-09-01T09:51:14.152" v="22581" actId="1036"/>
          <ac:cxnSpMkLst>
            <pc:docMk/>
            <pc:sldMk cId="2214174853" sldId="3035"/>
            <ac:cxnSpMk id="26" creationId="{DF95CF60-4EF3-0F6E-1C43-8BAD914B2F6C}"/>
          </ac:cxnSpMkLst>
        </pc:cxnChg>
        <pc:cxnChg chg="mod">
          <ac:chgData name="stacksimplify Team" userId="30f9c473cae68561" providerId="LiveId" clId="{44F2EAF6-8EE6-7F48-975A-1D8E4D34FFE0}" dt="2024-09-01T09:51:14.152" v="22581" actId="1036"/>
          <ac:cxnSpMkLst>
            <pc:docMk/>
            <pc:sldMk cId="2214174853" sldId="3035"/>
            <ac:cxnSpMk id="29" creationId="{D5C8B448-7DCB-822D-2934-8DD24CD7AF64}"/>
          </ac:cxnSpMkLst>
        </pc:cxnChg>
      </pc:sldChg>
      <pc:sldChg chg="addSp delSp modSp add mod addAnim delAnim modAnim">
        <pc:chgData name="stacksimplify Team" userId="30f9c473cae68561" providerId="LiveId" clId="{44F2EAF6-8EE6-7F48-975A-1D8E4D34FFE0}" dt="2024-09-01T09:49:39.063" v="22520" actId="207"/>
        <pc:sldMkLst>
          <pc:docMk/>
          <pc:sldMk cId="3498245264" sldId="3036"/>
        </pc:sldMkLst>
        <pc:spChg chg="mod">
          <ac:chgData name="stacksimplify Team" userId="30f9c473cae68561" providerId="LiveId" clId="{44F2EAF6-8EE6-7F48-975A-1D8E4D34FFE0}" dt="2024-08-16T02:07:16.123" v="18733" actId="255"/>
          <ac:spMkLst>
            <pc:docMk/>
            <pc:sldMk cId="3498245264" sldId="3036"/>
            <ac:spMk id="7" creationId="{CCD9E8C7-E7F7-3413-E113-5271DD372519}"/>
          </ac:spMkLst>
        </pc:spChg>
        <pc:spChg chg="mod">
          <ac:chgData name="stacksimplify Team" userId="30f9c473cae68561" providerId="LiveId" clId="{44F2EAF6-8EE6-7F48-975A-1D8E4D34FFE0}" dt="2024-09-01T09:49:33.493" v="22518" actId="207"/>
          <ac:spMkLst>
            <pc:docMk/>
            <pc:sldMk cId="3498245264" sldId="3036"/>
            <ac:spMk id="11" creationId="{22C6F5E7-D82B-99F3-A323-B48596941BB0}"/>
          </ac:spMkLst>
        </pc:spChg>
        <pc:spChg chg="mod">
          <ac:chgData name="stacksimplify Team" userId="30f9c473cae68561" providerId="LiveId" clId="{44F2EAF6-8EE6-7F48-975A-1D8E4D34FFE0}" dt="2024-09-01T09:49:36.229" v="22519" actId="207"/>
          <ac:spMkLst>
            <pc:docMk/>
            <pc:sldMk cId="3498245264" sldId="3036"/>
            <ac:spMk id="12" creationId="{8FC6B21C-040C-89D0-BF7B-FB47072584D6}"/>
          </ac:spMkLst>
        </pc:spChg>
        <pc:spChg chg="mod">
          <ac:chgData name="stacksimplify Team" userId="30f9c473cae68561" providerId="LiveId" clId="{44F2EAF6-8EE6-7F48-975A-1D8E4D34FFE0}" dt="2024-09-01T09:49:39.063" v="22520" actId="207"/>
          <ac:spMkLst>
            <pc:docMk/>
            <pc:sldMk cId="3498245264" sldId="3036"/>
            <ac:spMk id="13" creationId="{AB7E5E75-39BF-F708-F66E-358A60F893DE}"/>
          </ac:spMkLst>
        </pc:spChg>
        <pc:picChg chg="add mod">
          <ac:chgData name="stacksimplify Team" userId="30f9c473cae68561" providerId="LiveId" clId="{44F2EAF6-8EE6-7F48-975A-1D8E4D34FFE0}" dt="2024-08-16T02:06:36.104" v="18718" actId="1076"/>
          <ac:picMkLst>
            <pc:docMk/>
            <pc:sldMk cId="3498245264" sldId="3036"/>
            <ac:picMk id="3" creationId="{86E7CBB3-EB8A-9050-72B0-E38B3BFF02A2}"/>
          </ac:picMkLst>
        </pc:picChg>
        <pc:picChg chg="add del">
          <ac:chgData name="stacksimplify Team" userId="30f9c473cae68561" providerId="LiveId" clId="{44F2EAF6-8EE6-7F48-975A-1D8E4D34FFE0}" dt="2024-08-16T02:06:19.855" v="18709" actId="478"/>
          <ac:picMkLst>
            <pc:docMk/>
            <pc:sldMk cId="3498245264" sldId="3036"/>
            <ac:picMk id="8" creationId="{7B5763C0-9D40-EEC1-86D2-C2E7655930A5}"/>
          </ac:picMkLst>
        </pc:picChg>
      </pc:sldChg>
      <pc:sldChg chg="add del">
        <pc:chgData name="stacksimplify Team" userId="30f9c473cae68561" providerId="LiveId" clId="{44F2EAF6-8EE6-7F48-975A-1D8E4D34FFE0}" dt="2024-08-16T02:09:03.529" v="18772" actId="2696"/>
        <pc:sldMkLst>
          <pc:docMk/>
          <pc:sldMk cId="524107053" sldId="3037"/>
        </pc:sldMkLst>
      </pc:sldChg>
      <pc:sldChg chg="add del">
        <pc:chgData name="stacksimplify Team" userId="30f9c473cae68561" providerId="LiveId" clId="{44F2EAF6-8EE6-7F48-975A-1D8E4D34FFE0}" dt="2024-08-16T02:09:02.978" v="18771" actId="2696"/>
        <pc:sldMkLst>
          <pc:docMk/>
          <pc:sldMk cId="1340280829" sldId="3038"/>
        </pc:sldMkLst>
      </pc:sldChg>
      <pc:sldChg chg="add del">
        <pc:chgData name="stacksimplify Team" userId="30f9c473cae68561" providerId="LiveId" clId="{44F2EAF6-8EE6-7F48-975A-1D8E4D34FFE0}" dt="2024-08-16T02:49:28.708" v="20075" actId="2696"/>
        <pc:sldMkLst>
          <pc:docMk/>
          <pc:sldMk cId="2667012459" sldId="3043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631592694" sldId="3047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882905172" sldId="3049"/>
        </pc:sldMkLst>
      </pc:sldChg>
      <pc:sldChg chg="add">
        <pc:chgData name="stacksimplify Team" userId="30f9c473cae68561" providerId="LiveId" clId="{44F2EAF6-8EE6-7F48-975A-1D8E4D34FFE0}" dt="2024-08-13T02:28:35.532" v="5789"/>
        <pc:sldMkLst>
          <pc:docMk/>
          <pc:sldMk cId="2779006701" sldId="305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458446521" sldId="3207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387500843" sldId="3210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461567158" sldId="3246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551212226" sldId="3247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4268043818" sldId="3248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899223649" sldId="3249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324365987" sldId="3250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1655902129" sldId="3251"/>
        </pc:sldMkLst>
      </pc:sldChg>
      <pc:sldChg chg="del">
        <pc:chgData name="stacksimplify Team" userId="30f9c473cae68561" providerId="LiveId" clId="{44F2EAF6-8EE6-7F48-975A-1D8E4D34FFE0}" dt="2024-08-19T01:19:40.607" v="20562" actId="2696"/>
        <pc:sldMkLst>
          <pc:docMk/>
          <pc:sldMk cId="4141688623" sldId="325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744343050" sldId="3259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807874688" sldId="326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036082830" sldId="326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485710143" sldId="326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390694088" sldId="3264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521218613" sldId="3266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751926887" sldId="3267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4147901795" sldId="3268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2072354353" sldId="3269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937688478" sldId="3270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630109424" sldId="327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511467441" sldId="327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603803971" sldId="3273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69245646" sldId="3274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579482659" sldId="327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727344489" sldId="3276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121454707" sldId="3277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699070554" sldId="328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475501359" sldId="3282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107084858" sldId="328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923538207" sldId="328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77270793" sldId="328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819184063" sldId="328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72916182" sldId="328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691566201" sldId="329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79914870" sldId="329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4002924506" sldId="329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32231721" sldId="329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13924263" sldId="329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71067692" sldId="329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4092169023" sldId="329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12346672" sldId="329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20361617" sldId="329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2120108" sldId="330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652198621" sldId="330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3954218" sldId="330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32811759" sldId="330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49253214" sldId="330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92934226" sldId="330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84098933" sldId="330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014903539" sldId="331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13453201" sldId="331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827770710" sldId="331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59344489" sldId="331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268804254" sldId="331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7498408" sldId="331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64738282" sldId="331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82559829" sldId="331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591869946" sldId="331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672567337" sldId="332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35181049" sldId="332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95269565" sldId="332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210244957" sldId="332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71095683" sldId="332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726499685" sldId="332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593906152" sldId="3326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1778092" sldId="3327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136582935" sldId="3328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586655626" sldId="3329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3462778769" sldId="3330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87540643" sldId="3331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1718831185" sldId="3332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4016893450" sldId="333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792948641" sldId="3339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3485374945" sldId="3340"/>
        </pc:sldMkLst>
      </pc:sldChg>
      <pc:sldChg chg="add">
        <pc:chgData name="stacksimplify Team" userId="30f9c473cae68561" providerId="LiveId" clId="{44F2EAF6-8EE6-7F48-975A-1D8E4D34FFE0}" dt="2024-08-12T04:59:10.568" v="4120"/>
        <pc:sldMkLst>
          <pc:docMk/>
          <pc:sldMk cId="988332862" sldId="3341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3036522274" sldId="3342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1950130946" sldId="3343"/>
        </pc:sldMkLst>
      </pc:sldChg>
      <pc:sldChg chg="del">
        <pc:chgData name="stacksimplify Team" userId="30f9c473cae68561" providerId="LiveId" clId="{44F2EAF6-8EE6-7F48-975A-1D8E4D34FFE0}" dt="2024-08-19T01:19:48.410" v="20563" actId="2696"/>
        <pc:sldMkLst>
          <pc:docMk/>
          <pc:sldMk cId="866276753" sldId="3344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257139174" sldId="3345"/>
        </pc:sldMkLst>
      </pc:sldChg>
      <pc:sldChg chg="del">
        <pc:chgData name="stacksimplify Team" userId="30f9c473cae68561" providerId="LiveId" clId="{44F2EAF6-8EE6-7F48-975A-1D8E4D34FFE0}" dt="2024-08-19T01:19:54.843" v="20564" actId="2696"/>
        <pc:sldMkLst>
          <pc:docMk/>
          <pc:sldMk cId="2410380196" sldId="334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134943386" sldId="334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99905460" sldId="334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17046459" sldId="334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75977840" sldId="335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297936880" sldId="335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228651850" sldId="335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344577205" sldId="335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662485813" sldId="335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100912137" sldId="335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88789465" sldId="335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568083219" sldId="335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38715976" sldId="336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962747664" sldId="336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28088208" sldId="3364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583765582" sldId="3365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819566717" sldId="336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690236027" sldId="3367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2287766029" sldId="3368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490380346" sldId="3369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067321747" sldId="3370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707300066" sldId="337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513341543" sldId="3373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77828609" sldId="3375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019081806" sldId="3376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433014440" sldId="3377"/>
        </pc:sldMkLst>
      </pc:sldChg>
      <pc:sldChg chg="modSp add mod">
        <pc:chgData name="stacksimplify Team" userId="30f9c473cae68561" providerId="LiveId" clId="{44F2EAF6-8EE6-7F48-975A-1D8E4D34FFE0}" dt="2024-08-21T00:39:37.428" v="20736" actId="20577"/>
        <pc:sldMkLst>
          <pc:docMk/>
          <pc:sldMk cId="4023989429" sldId="3379"/>
        </pc:sldMkLst>
        <pc:spChg chg="mod">
          <ac:chgData name="stacksimplify Team" userId="30f9c473cae68561" providerId="LiveId" clId="{44F2EAF6-8EE6-7F48-975A-1D8E4D34FFE0}" dt="2024-08-21T00:39:37.428" v="20736" actId="20577"/>
          <ac:spMkLst>
            <pc:docMk/>
            <pc:sldMk cId="4023989429" sldId="3379"/>
            <ac:spMk id="12" creationId="{57027367-DD51-668F-6DA8-94493D2BA977}"/>
          </ac:spMkLst>
        </pc:spChg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1811706455" sldId="3381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866923317" sldId="3382"/>
        </pc:sldMkLst>
      </pc:sldChg>
      <pc:sldChg chg="del">
        <pc:chgData name="stacksimplify Team" userId="30f9c473cae68561" providerId="LiveId" clId="{44F2EAF6-8EE6-7F48-975A-1D8E4D34FFE0}" dt="2024-08-19T01:20:10.808" v="20565" actId="2696"/>
        <pc:sldMkLst>
          <pc:docMk/>
          <pc:sldMk cId="3012129634" sldId="3383"/>
        </pc:sldMkLst>
      </pc:sldChg>
      <pc:sldChg chg="modSp add mod">
        <pc:chgData name="stacksimplify Team" userId="30f9c473cae68561" providerId="LiveId" clId="{44F2EAF6-8EE6-7F48-975A-1D8E4D34FFE0}" dt="2024-08-21T00:39:32.188" v="20731" actId="20577"/>
        <pc:sldMkLst>
          <pc:docMk/>
          <pc:sldMk cId="1398034196" sldId="3384"/>
        </pc:sldMkLst>
        <pc:spChg chg="mod">
          <ac:chgData name="stacksimplify Team" userId="30f9c473cae68561" providerId="LiveId" clId="{44F2EAF6-8EE6-7F48-975A-1D8E4D34FFE0}" dt="2024-08-13T02:21:42.817" v="5579" actId="207"/>
          <ac:spMkLst>
            <pc:docMk/>
            <pc:sldMk cId="1398034196" sldId="3384"/>
            <ac:spMk id="4" creationId="{58E5C715-47D4-06D4-61CC-59BFC87F6944}"/>
          </ac:spMkLst>
        </pc:spChg>
        <pc:spChg chg="mod">
          <ac:chgData name="stacksimplify Team" userId="30f9c473cae68561" providerId="LiveId" clId="{44F2EAF6-8EE6-7F48-975A-1D8E4D34FFE0}" dt="2024-08-21T00:39:32.188" v="20731" actId="20577"/>
          <ac:spMkLst>
            <pc:docMk/>
            <pc:sldMk cId="1398034196" sldId="3384"/>
            <ac:spMk id="12" creationId="{CFA8E422-4BB1-14BD-3C85-2694A4450CAC}"/>
          </ac:spMkLst>
        </pc:spChg>
      </pc:sldChg>
      <pc:sldChg chg="modSp del">
        <pc:chgData name="stacksimplify Team" userId="30f9c473cae68561" providerId="LiveId" clId="{44F2EAF6-8EE6-7F48-975A-1D8E4D34FFE0}" dt="2024-09-02T09:31:43.599" v="23153" actId="2696"/>
        <pc:sldMkLst>
          <pc:docMk/>
          <pc:sldMk cId="60961289" sldId="3578"/>
        </pc:sldMkLst>
        <pc:spChg chg="mod">
          <ac:chgData name="stacksimplify Team" userId="30f9c473cae68561" providerId="LiveId" clId="{44F2EAF6-8EE6-7F48-975A-1D8E4D34FFE0}" dt="2024-09-02T09:08:05.377" v="23127" actId="6549"/>
          <ac:spMkLst>
            <pc:docMk/>
            <pc:sldMk cId="60961289" sldId="3578"/>
            <ac:spMk id="44" creationId="{8CD430C3-A922-64AA-05BB-BF7A7157081A}"/>
          </ac:spMkLst>
        </pc:spChg>
      </pc:sldChg>
      <pc:sldChg chg="del">
        <pc:chgData name="stacksimplify Team" userId="30f9c473cae68561" providerId="LiveId" clId="{44F2EAF6-8EE6-7F48-975A-1D8E4D34FFE0}" dt="2024-09-02T09:08:22.608" v="23128" actId="2696"/>
        <pc:sldMkLst>
          <pc:docMk/>
          <pc:sldMk cId="3844550015" sldId="3579"/>
        </pc:sldMkLst>
      </pc:sldChg>
      <pc:sldChg chg="addSp delSp modSp add mod ord">
        <pc:chgData name="stacksimplify Team" userId="30f9c473cae68561" providerId="LiveId" clId="{44F2EAF6-8EE6-7F48-975A-1D8E4D34FFE0}" dt="2024-09-02T11:03:37.540" v="25594" actId="20578"/>
        <pc:sldMkLst>
          <pc:docMk/>
          <pc:sldMk cId="914739550" sldId="3580"/>
        </pc:sldMkLst>
        <pc:spChg chg="add mod">
          <ac:chgData name="stacksimplify Team" userId="30f9c473cae68561" providerId="LiveId" clId="{44F2EAF6-8EE6-7F48-975A-1D8E4D34FFE0}" dt="2024-09-02T10:50:16.197" v="25383" actId="1076"/>
          <ac:spMkLst>
            <pc:docMk/>
            <pc:sldMk cId="914739550" sldId="3580"/>
            <ac:spMk id="7" creationId="{AD5BFCE3-EB59-7AB2-011A-0264B8C87D88}"/>
          </ac:spMkLst>
        </pc:spChg>
        <pc:spChg chg="add mod">
          <ac:chgData name="stacksimplify Team" userId="30f9c473cae68561" providerId="LiveId" clId="{44F2EAF6-8EE6-7F48-975A-1D8E4D34FFE0}" dt="2024-09-02T10:50:10.631" v="25381" actId="1076"/>
          <ac:spMkLst>
            <pc:docMk/>
            <pc:sldMk cId="914739550" sldId="3580"/>
            <ac:spMk id="9" creationId="{30890B93-59B1-4DA5-E27C-C08D73FB9BE7}"/>
          </ac:spMkLst>
        </pc:spChg>
        <pc:spChg chg="add mod">
          <ac:chgData name="stacksimplify Team" userId="30f9c473cae68561" providerId="LiveId" clId="{44F2EAF6-8EE6-7F48-975A-1D8E4D34FFE0}" dt="2024-09-02T10:50:10.631" v="25381" actId="1076"/>
          <ac:spMkLst>
            <pc:docMk/>
            <pc:sldMk cId="914739550" sldId="3580"/>
            <ac:spMk id="12" creationId="{D9E981A4-B443-2D33-EEF5-3332C6EE2FDA}"/>
          </ac:spMkLst>
        </pc:spChg>
        <pc:spChg chg="add mod">
          <ac:chgData name="stacksimplify Team" userId="30f9c473cae68561" providerId="LiveId" clId="{44F2EAF6-8EE6-7F48-975A-1D8E4D34FFE0}" dt="2024-09-02T10:50:14.500" v="25382" actId="1076"/>
          <ac:spMkLst>
            <pc:docMk/>
            <pc:sldMk cId="914739550" sldId="3580"/>
            <ac:spMk id="13" creationId="{9E492F40-FDA6-E2EF-AE89-621958C6BD1C}"/>
          </ac:spMkLst>
        </pc:spChg>
        <pc:spChg chg="add mod">
          <ac:chgData name="stacksimplify Team" userId="30f9c473cae68561" providerId="LiveId" clId="{44F2EAF6-8EE6-7F48-975A-1D8E4D34FFE0}" dt="2024-09-02T10:50:14.500" v="25382" actId="1076"/>
          <ac:spMkLst>
            <pc:docMk/>
            <pc:sldMk cId="914739550" sldId="3580"/>
            <ac:spMk id="14" creationId="{402B18A6-6D49-37F2-95B2-A83658016C65}"/>
          </ac:spMkLst>
        </pc:spChg>
        <pc:picChg chg="add del">
          <ac:chgData name="stacksimplify Team" userId="30f9c473cae68561" providerId="LiveId" clId="{44F2EAF6-8EE6-7F48-975A-1D8E4D34FFE0}" dt="2024-09-02T10:47:15.849" v="25357" actId="478"/>
          <ac:picMkLst>
            <pc:docMk/>
            <pc:sldMk cId="914739550" sldId="3580"/>
            <ac:picMk id="3" creationId="{DCDD2AE9-32CE-7A33-1DF1-51640BC7C82B}"/>
          </ac:picMkLst>
        </pc:picChg>
        <pc:picChg chg="add mod">
          <ac:chgData name="stacksimplify Team" userId="30f9c473cae68561" providerId="LiveId" clId="{44F2EAF6-8EE6-7F48-975A-1D8E4D34FFE0}" dt="2024-09-02T10:47:46.068" v="25363" actId="1076"/>
          <ac:picMkLst>
            <pc:docMk/>
            <pc:sldMk cId="914739550" sldId="3580"/>
            <ac:picMk id="5" creationId="{72CD51C8-41D2-778A-9157-D56BF50237FB}"/>
          </ac:picMkLst>
        </pc:picChg>
        <pc:picChg chg="add mod">
          <ac:chgData name="stacksimplify Team" userId="30f9c473cae68561" providerId="LiveId" clId="{44F2EAF6-8EE6-7F48-975A-1D8E4D34FFE0}" dt="2024-09-02T10:48:30.061" v="25369" actId="1076"/>
          <ac:picMkLst>
            <pc:docMk/>
            <pc:sldMk cId="914739550" sldId="3580"/>
            <ac:picMk id="6" creationId="{0385440D-1FBC-4F02-6CC9-D3E66FDEA203}"/>
          </ac:picMkLst>
        </pc:picChg>
        <pc:picChg chg="add del">
          <ac:chgData name="stacksimplify Team" userId="30f9c473cae68561" providerId="LiveId" clId="{44F2EAF6-8EE6-7F48-975A-1D8E4D34FFE0}" dt="2024-09-02T10:47:15.849" v="25357" actId="478"/>
          <ac:picMkLst>
            <pc:docMk/>
            <pc:sldMk cId="914739550" sldId="3580"/>
            <ac:picMk id="8" creationId="{E30A42E3-C545-489F-17E5-0453363E93AD}"/>
          </ac:picMkLst>
        </pc:picChg>
        <pc:picChg chg="add mod">
          <ac:chgData name="stacksimplify Team" userId="30f9c473cae68561" providerId="LiveId" clId="{44F2EAF6-8EE6-7F48-975A-1D8E4D34FFE0}" dt="2024-09-02T10:50:14.500" v="25382" actId="1076"/>
          <ac:picMkLst>
            <pc:docMk/>
            <pc:sldMk cId="914739550" sldId="3580"/>
            <ac:picMk id="10" creationId="{529B5953-ACDC-4013-198E-EA32DC656EF8}"/>
          </ac:picMkLst>
        </pc:picChg>
        <pc:picChg chg="add mod">
          <ac:chgData name="stacksimplify Team" userId="30f9c473cae68561" providerId="LiveId" clId="{44F2EAF6-8EE6-7F48-975A-1D8E4D34FFE0}" dt="2024-09-02T10:50:10.631" v="25381" actId="1076"/>
          <ac:picMkLst>
            <pc:docMk/>
            <pc:sldMk cId="914739550" sldId="3580"/>
            <ac:picMk id="11" creationId="{A548ECE6-B7AD-3D28-ED87-56501B569B7A}"/>
          </ac:picMkLst>
        </pc:picChg>
      </pc:sldChg>
      <pc:sldChg chg="del">
        <pc:chgData name="stacksimplify Team" userId="30f9c473cae68561" providerId="LiveId" clId="{44F2EAF6-8EE6-7F48-975A-1D8E4D34FFE0}" dt="2024-09-02T09:22:30.045" v="23146" actId="2696"/>
        <pc:sldMkLst>
          <pc:docMk/>
          <pc:sldMk cId="3183896117" sldId="3580"/>
        </pc:sldMkLst>
      </pc:sldChg>
      <pc:sldChg chg="addSp delSp modSp del mod ord">
        <pc:chgData name="stacksimplify Team" userId="30f9c473cae68561" providerId="LiveId" clId="{44F2EAF6-8EE6-7F48-975A-1D8E4D34FFE0}" dt="2024-09-02T10:29:27.963" v="25244" actId="2696"/>
        <pc:sldMkLst>
          <pc:docMk/>
          <pc:sldMk cId="2790810930" sldId="3582"/>
        </pc:sldMkLst>
        <pc:spChg chg="add mod">
          <ac:chgData name="stacksimplify Team" userId="30f9c473cae68561" providerId="LiveId" clId="{44F2EAF6-8EE6-7F48-975A-1D8E4D34FFE0}" dt="2024-09-02T10:26:34.803" v="25215" actId="1076"/>
          <ac:spMkLst>
            <pc:docMk/>
            <pc:sldMk cId="2790810930" sldId="3582"/>
            <ac:spMk id="17" creationId="{584C08C3-0DE1-107A-B7D3-AA9ABCA1B494}"/>
          </ac:spMkLst>
        </pc:spChg>
        <pc:spChg chg="add mod">
          <ac:chgData name="stacksimplify Team" userId="30f9c473cae68561" providerId="LiveId" clId="{44F2EAF6-8EE6-7F48-975A-1D8E4D34FFE0}" dt="2024-09-02T10:26:52.642" v="25219" actId="207"/>
          <ac:spMkLst>
            <pc:docMk/>
            <pc:sldMk cId="2790810930" sldId="3582"/>
            <ac:spMk id="23" creationId="{D33A5398-ACBB-1D96-C522-786632EADBE4}"/>
          </ac:spMkLst>
        </pc:spChg>
        <pc:spChg chg="mod">
          <ac:chgData name="stacksimplify Team" userId="30f9c473cae68561" providerId="LiveId" clId="{44F2EAF6-8EE6-7F48-975A-1D8E4D34FFE0}" dt="2024-09-02T10:26:23.249" v="25214" actId="1076"/>
          <ac:spMkLst>
            <pc:docMk/>
            <pc:sldMk cId="2790810930" sldId="3582"/>
            <ac:spMk id="33" creationId="{DCF6B218-56D4-B66B-67DB-983088F9F19C}"/>
          </ac:spMkLst>
        </pc:spChg>
        <pc:spChg chg="mod">
          <ac:chgData name="stacksimplify Team" userId="30f9c473cae68561" providerId="LiveId" clId="{44F2EAF6-8EE6-7F48-975A-1D8E4D34FFE0}" dt="2024-09-02T10:26:23.249" v="25214" actId="1076"/>
          <ac:spMkLst>
            <pc:docMk/>
            <pc:sldMk cId="2790810930" sldId="3582"/>
            <ac:spMk id="35" creationId="{9ED54962-1875-1339-2022-EBE8E30823D5}"/>
          </ac:spMkLst>
        </pc:spChg>
        <pc:picChg chg="add mod">
          <ac:chgData name="stacksimplify Team" userId="30f9c473cae68561" providerId="LiveId" clId="{44F2EAF6-8EE6-7F48-975A-1D8E4D34FFE0}" dt="2024-09-02T10:26:34.803" v="25215" actId="1076"/>
          <ac:picMkLst>
            <pc:docMk/>
            <pc:sldMk cId="2790810930" sldId="3582"/>
            <ac:picMk id="15" creationId="{FCB16F5C-1BAD-DFF5-AAB5-F2D2D6648F01}"/>
          </ac:picMkLst>
        </pc:picChg>
        <pc:picChg chg="add del mod">
          <ac:chgData name="stacksimplify Team" userId="30f9c473cae68561" providerId="LiveId" clId="{44F2EAF6-8EE6-7F48-975A-1D8E4D34FFE0}" dt="2024-09-02T10:26:08.007" v="25200" actId="478"/>
          <ac:picMkLst>
            <pc:docMk/>
            <pc:sldMk cId="2790810930" sldId="3582"/>
            <ac:picMk id="16" creationId="{7564E307-FCDF-E10C-73A5-AE9891B34C85}"/>
          </ac:picMkLst>
        </pc:picChg>
        <pc:picChg chg="mod">
          <ac:chgData name="stacksimplify Team" userId="30f9c473cae68561" providerId="LiveId" clId="{44F2EAF6-8EE6-7F48-975A-1D8E4D34FFE0}" dt="2024-09-02T10:25:36.554" v="25194" actId="1076"/>
          <ac:picMkLst>
            <pc:docMk/>
            <pc:sldMk cId="2790810930" sldId="3582"/>
            <ac:picMk id="22" creationId="{8043408D-AF54-D83E-3FB5-9EBB105DD1F7}"/>
          </ac:picMkLst>
        </pc:picChg>
        <pc:picChg chg="mod">
          <ac:chgData name="stacksimplify Team" userId="30f9c473cae68561" providerId="LiveId" clId="{44F2EAF6-8EE6-7F48-975A-1D8E4D34FFE0}" dt="2024-09-02T10:26:23.249" v="25214" actId="1076"/>
          <ac:picMkLst>
            <pc:docMk/>
            <pc:sldMk cId="2790810930" sldId="3582"/>
            <ac:picMk id="34" creationId="{77E396C9-8C9D-FF20-8356-E6DA16725960}"/>
          </ac:picMkLst>
        </pc:picChg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2179754205" sldId="3584"/>
        </pc:sldMkLst>
      </pc:sldChg>
      <pc:sldChg chg="add">
        <pc:chgData name="stacksimplify Team" userId="30f9c473cae68561" providerId="LiveId" clId="{44F2EAF6-8EE6-7F48-975A-1D8E4D34FFE0}" dt="2024-09-02T11:23:38.047" v="25838"/>
        <pc:sldMkLst>
          <pc:docMk/>
          <pc:sldMk cId="2724439954" sldId="3584"/>
        </pc:sldMkLst>
      </pc:sldChg>
      <pc:sldChg chg="del">
        <pc:chgData name="stacksimplify Team" userId="30f9c473cae68561" providerId="LiveId" clId="{44F2EAF6-8EE6-7F48-975A-1D8E4D34FFE0}" dt="2024-08-19T01:34:37.668" v="20569" actId="2696"/>
        <pc:sldMkLst>
          <pc:docMk/>
          <pc:sldMk cId="1683764988" sldId="3591"/>
        </pc:sldMkLst>
      </pc:sldChg>
      <pc:sldChg chg="del">
        <pc:chgData name="stacksimplify Team" userId="30f9c473cae68561" providerId="LiveId" clId="{44F2EAF6-8EE6-7F48-975A-1D8E4D34FFE0}" dt="2024-08-19T01:34:44.591" v="20573" actId="2696"/>
        <pc:sldMkLst>
          <pc:docMk/>
          <pc:sldMk cId="2234108382" sldId="3593"/>
        </pc:sldMkLst>
      </pc:sldChg>
      <pc:sldChg chg="del">
        <pc:chgData name="stacksimplify Team" userId="30f9c473cae68561" providerId="LiveId" clId="{44F2EAF6-8EE6-7F48-975A-1D8E4D34FFE0}" dt="2024-08-19T01:34:46.150" v="20574" actId="2696"/>
        <pc:sldMkLst>
          <pc:docMk/>
          <pc:sldMk cId="2176344149" sldId="3594"/>
        </pc:sldMkLst>
      </pc:sldChg>
      <pc:sldChg chg="del">
        <pc:chgData name="stacksimplify Team" userId="30f9c473cae68561" providerId="LiveId" clId="{44F2EAF6-8EE6-7F48-975A-1D8E4D34FFE0}" dt="2024-08-19T01:34:46.936" v="20575" actId="2696"/>
        <pc:sldMkLst>
          <pc:docMk/>
          <pc:sldMk cId="1908425083" sldId="3595"/>
        </pc:sldMkLst>
      </pc:sldChg>
      <pc:sldChg chg="del">
        <pc:chgData name="stacksimplify Team" userId="30f9c473cae68561" providerId="LiveId" clId="{44F2EAF6-8EE6-7F48-975A-1D8E4D34FFE0}" dt="2024-08-19T01:34:47.815" v="20576" actId="2696"/>
        <pc:sldMkLst>
          <pc:docMk/>
          <pc:sldMk cId="450252711" sldId="3596"/>
        </pc:sldMkLst>
      </pc:sldChg>
      <pc:sldChg chg="del">
        <pc:chgData name="stacksimplify Team" userId="30f9c473cae68561" providerId="LiveId" clId="{44F2EAF6-8EE6-7F48-975A-1D8E4D34FFE0}" dt="2024-08-19T01:34:49.439" v="20577" actId="2696"/>
        <pc:sldMkLst>
          <pc:docMk/>
          <pc:sldMk cId="3774951022" sldId="3597"/>
        </pc:sldMkLst>
      </pc:sldChg>
      <pc:sldChg chg="del">
        <pc:chgData name="stacksimplify Team" userId="30f9c473cae68561" providerId="LiveId" clId="{44F2EAF6-8EE6-7F48-975A-1D8E4D34FFE0}" dt="2024-08-19T01:34:50.274" v="20578" actId="2696"/>
        <pc:sldMkLst>
          <pc:docMk/>
          <pc:sldMk cId="1318675017" sldId="3598"/>
        </pc:sldMkLst>
      </pc:sldChg>
      <pc:sldChg chg="del">
        <pc:chgData name="stacksimplify Team" userId="30f9c473cae68561" providerId="LiveId" clId="{44F2EAF6-8EE6-7F48-975A-1D8E4D34FFE0}" dt="2024-08-19T01:34:51.821" v="20579" actId="2696"/>
        <pc:sldMkLst>
          <pc:docMk/>
          <pc:sldMk cId="3461290579" sldId="3599"/>
        </pc:sldMkLst>
      </pc:sldChg>
      <pc:sldChg chg="del">
        <pc:chgData name="stacksimplify Team" userId="30f9c473cae68561" providerId="LiveId" clId="{44F2EAF6-8EE6-7F48-975A-1D8E4D34FFE0}" dt="2024-08-19T01:34:53.335" v="20580" actId="2696"/>
        <pc:sldMkLst>
          <pc:docMk/>
          <pc:sldMk cId="1524331302" sldId="3600"/>
        </pc:sldMkLst>
      </pc:sldChg>
      <pc:sldChg chg="del">
        <pc:chgData name="stacksimplify Team" userId="30f9c473cae68561" providerId="LiveId" clId="{44F2EAF6-8EE6-7F48-975A-1D8E4D34FFE0}" dt="2024-08-19T01:34:54.904" v="20581" actId="2696"/>
        <pc:sldMkLst>
          <pc:docMk/>
          <pc:sldMk cId="3990047953" sldId="3601"/>
        </pc:sldMkLst>
      </pc:sldChg>
      <pc:sldChg chg="del">
        <pc:chgData name="stacksimplify Team" userId="30f9c473cae68561" providerId="LiveId" clId="{44F2EAF6-8EE6-7F48-975A-1D8E4D34FFE0}" dt="2024-08-19T01:34:58.377" v="20582" actId="2696"/>
        <pc:sldMkLst>
          <pc:docMk/>
          <pc:sldMk cId="2798376842" sldId="3602"/>
        </pc:sldMkLst>
      </pc:sldChg>
      <pc:sldChg chg="del">
        <pc:chgData name="stacksimplify Team" userId="30f9c473cae68561" providerId="LiveId" clId="{44F2EAF6-8EE6-7F48-975A-1D8E4D34FFE0}" dt="2024-09-02T11:23:33.026" v="25837" actId="2696"/>
        <pc:sldMkLst>
          <pc:docMk/>
          <pc:sldMk cId="1475858285" sldId="3603"/>
        </pc:sldMkLst>
      </pc:sldChg>
      <pc:sldChg chg="add del">
        <pc:chgData name="stacksimplify Team" userId="30f9c473cae68561" providerId="LiveId" clId="{44F2EAF6-8EE6-7F48-975A-1D8E4D34FFE0}" dt="2024-09-02T11:30:39.296" v="25960" actId="2696"/>
        <pc:sldMkLst>
          <pc:docMk/>
          <pc:sldMk cId="4288514409" sldId="3603"/>
        </pc:sldMkLst>
      </pc:sldChg>
      <pc:sldChg chg="del">
        <pc:chgData name="stacksimplify Team" userId="30f9c473cae68561" providerId="LiveId" clId="{44F2EAF6-8EE6-7F48-975A-1D8E4D34FFE0}" dt="2024-08-19T01:35:06.782" v="20583" actId="2696"/>
        <pc:sldMkLst>
          <pc:docMk/>
          <pc:sldMk cId="1164739794" sldId="3604"/>
        </pc:sldMkLst>
      </pc:sldChg>
      <pc:sldChg chg="del">
        <pc:chgData name="stacksimplify Team" userId="30f9c473cae68561" providerId="LiveId" clId="{44F2EAF6-8EE6-7F48-975A-1D8E4D34FFE0}" dt="2024-08-19T01:35:07.239" v="20584" actId="2696"/>
        <pc:sldMkLst>
          <pc:docMk/>
          <pc:sldMk cId="684877765" sldId="3605"/>
        </pc:sldMkLst>
      </pc:sldChg>
      <pc:sldChg chg="del">
        <pc:chgData name="stacksimplify Team" userId="30f9c473cae68561" providerId="LiveId" clId="{44F2EAF6-8EE6-7F48-975A-1D8E4D34FFE0}" dt="2024-08-19T01:35:08.637" v="20585" actId="2696"/>
        <pc:sldMkLst>
          <pc:docMk/>
          <pc:sldMk cId="536017544" sldId="3606"/>
        </pc:sldMkLst>
      </pc:sldChg>
      <pc:sldChg chg="del">
        <pc:chgData name="stacksimplify Team" userId="30f9c473cae68561" providerId="LiveId" clId="{44F2EAF6-8EE6-7F48-975A-1D8E4D34FFE0}" dt="2024-08-19T01:35:10.489" v="20586" actId="2696"/>
        <pc:sldMkLst>
          <pc:docMk/>
          <pc:sldMk cId="2155976680" sldId="3607"/>
        </pc:sldMkLst>
      </pc:sldChg>
      <pc:sldChg chg="del">
        <pc:chgData name="stacksimplify Team" userId="30f9c473cae68561" providerId="LiveId" clId="{44F2EAF6-8EE6-7F48-975A-1D8E4D34FFE0}" dt="2024-08-19T01:35:11.065" v="20587" actId="2696"/>
        <pc:sldMkLst>
          <pc:docMk/>
          <pc:sldMk cId="1788671338" sldId="3608"/>
        </pc:sldMkLst>
      </pc:sldChg>
      <pc:sldChg chg="add">
        <pc:chgData name="stacksimplify Team" userId="30f9c473cae68561" providerId="LiveId" clId="{44F2EAF6-8EE6-7F48-975A-1D8E4D34FFE0}" dt="2024-09-02T11:23:25.152" v="25836"/>
        <pc:sldMkLst>
          <pc:docMk/>
          <pc:sldMk cId="3032395359" sldId="3609"/>
        </pc:sldMkLst>
      </pc:sldChg>
      <pc:sldChg chg="add del">
        <pc:chgData name="stacksimplify Team" userId="30f9c473cae68561" providerId="LiveId" clId="{44F2EAF6-8EE6-7F48-975A-1D8E4D34FFE0}" dt="2024-09-02T11:23:18.217" v="25835" actId="2696"/>
        <pc:sldMkLst>
          <pc:docMk/>
          <pc:sldMk cId="3306388056" sldId="3609"/>
        </pc:sldMkLst>
      </pc:sldChg>
      <pc:sldChg chg="del">
        <pc:chgData name="stacksimplify Team" userId="30f9c473cae68561" providerId="LiveId" clId="{44F2EAF6-8EE6-7F48-975A-1D8E4D34FFE0}" dt="2024-08-19T01:35:22.375" v="20590" actId="2696"/>
        <pc:sldMkLst>
          <pc:docMk/>
          <pc:sldMk cId="1352746465" sldId="3610"/>
        </pc:sldMkLst>
      </pc:sldChg>
      <pc:sldChg chg="del">
        <pc:chgData name="stacksimplify Team" userId="30f9c473cae68561" providerId="LiveId" clId="{44F2EAF6-8EE6-7F48-975A-1D8E4D34FFE0}" dt="2024-08-19T01:35:24.480" v="20591" actId="2696"/>
        <pc:sldMkLst>
          <pc:docMk/>
          <pc:sldMk cId="1533832877" sldId="3611"/>
        </pc:sldMkLst>
      </pc:sldChg>
      <pc:sldChg chg="del">
        <pc:chgData name="stacksimplify Team" userId="30f9c473cae68561" providerId="LiveId" clId="{44F2EAF6-8EE6-7F48-975A-1D8E4D34FFE0}" dt="2024-08-19T01:35:26.853" v="20592" actId="2696"/>
        <pc:sldMkLst>
          <pc:docMk/>
          <pc:sldMk cId="3583384523" sldId="3612"/>
        </pc:sldMkLst>
      </pc:sldChg>
      <pc:sldChg chg="add del">
        <pc:chgData name="stacksimplify Team" userId="30f9c473cae68561" providerId="LiveId" clId="{44F2EAF6-8EE6-7F48-975A-1D8E4D34FFE0}" dt="2024-08-19T01:34:43.732" v="20572" actId="2696"/>
        <pc:sldMkLst>
          <pc:docMk/>
          <pc:sldMk cId="2168443651" sldId="3613"/>
        </pc:sldMkLst>
      </pc:sldChg>
      <pc:sldChg chg="addSp delSp modSp new del mod ord">
        <pc:chgData name="stacksimplify Team" userId="30f9c473cae68561" providerId="LiveId" clId="{44F2EAF6-8EE6-7F48-975A-1D8E4D34FFE0}" dt="2024-08-19T01:20:15.568" v="20566" actId="2696"/>
        <pc:sldMkLst>
          <pc:docMk/>
          <pc:sldMk cId="3967942595" sldId="3614"/>
        </pc:sldMkLst>
        <pc:spChg chg="del">
          <ac:chgData name="stacksimplify Team" userId="30f9c473cae68561" providerId="LiveId" clId="{44F2EAF6-8EE6-7F48-975A-1D8E4D34FFE0}" dt="2024-08-10T08:13:43.682" v="31" actId="478"/>
          <ac:spMkLst>
            <pc:docMk/>
            <pc:sldMk cId="3967942595" sldId="3614"/>
            <ac:spMk id="3" creationId="{42D4C9E5-AFC4-162C-F786-663917138F76}"/>
          </ac:spMkLst>
        </pc:spChg>
        <pc:spChg chg="mod">
          <ac:chgData name="stacksimplify Team" userId="30f9c473cae68561" providerId="LiveId" clId="{44F2EAF6-8EE6-7F48-975A-1D8E4D34FFE0}" dt="2024-08-10T08:14:08.622" v="80" actId="14100"/>
          <ac:spMkLst>
            <pc:docMk/>
            <pc:sldMk cId="3967942595" sldId="3614"/>
            <ac:spMk id="4" creationId="{8C5CBF02-02D5-51E1-9004-E896E0C946E1}"/>
          </ac:spMkLst>
        </pc:spChg>
        <pc:spChg chg="add mod">
          <ac:chgData name="stacksimplify Team" userId="30f9c473cae68561" providerId="LiveId" clId="{44F2EAF6-8EE6-7F48-975A-1D8E4D34FFE0}" dt="2024-08-13T10:08:17.865" v="12280"/>
          <ac:spMkLst>
            <pc:docMk/>
            <pc:sldMk cId="3967942595" sldId="3614"/>
            <ac:spMk id="5" creationId="{BE234E57-4D48-A96A-E8FD-9A49308842C1}"/>
          </ac:spMkLst>
        </pc:spChg>
        <pc:picChg chg="add del">
          <ac:chgData name="stacksimplify Team" userId="30f9c473cae68561" providerId="LiveId" clId="{44F2EAF6-8EE6-7F48-975A-1D8E4D34FFE0}" dt="2024-08-13T10:50:11.285" v="12795" actId="478"/>
          <ac:picMkLst>
            <pc:docMk/>
            <pc:sldMk cId="3967942595" sldId="3614"/>
            <ac:picMk id="6" creationId="{6BA6A0DF-341D-C03C-3961-7A2D9BE83542}"/>
          </ac:picMkLst>
        </pc:picChg>
      </pc:sldChg>
      <pc:sldChg chg="add del">
        <pc:chgData name="stacksimplify Team" userId="30f9c473cae68561" providerId="LiveId" clId="{44F2EAF6-8EE6-7F48-975A-1D8E4D34FFE0}" dt="2024-08-10T08:27:35.378" v="139" actId="2696"/>
        <pc:sldMkLst>
          <pc:docMk/>
          <pc:sldMk cId="2786978905" sldId="3615"/>
        </pc:sldMkLst>
      </pc:sldChg>
      <pc:sldChg chg="add del modAnim">
        <pc:chgData name="stacksimplify Team" userId="30f9c473cae68561" providerId="LiveId" clId="{44F2EAF6-8EE6-7F48-975A-1D8E4D34FFE0}" dt="2024-08-19T01:19:40.607" v="20562" actId="2696"/>
        <pc:sldMkLst>
          <pc:docMk/>
          <pc:sldMk cId="3961521219" sldId="3615"/>
        </pc:sldMkLst>
      </pc:sldChg>
      <pc:sldChg chg="add del">
        <pc:chgData name="stacksimplify Team" userId="30f9c473cae68561" providerId="LiveId" clId="{44F2EAF6-8EE6-7F48-975A-1D8E4D34FFE0}" dt="2024-08-11T02:37:20.690" v="426" actId="2696"/>
        <pc:sldMkLst>
          <pc:docMk/>
          <pc:sldMk cId="525691103" sldId="3616"/>
        </pc:sldMkLst>
      </pc:sldChg>
      <pc:sldChg chg="addSp delSp modSp add mod modAnim">
        <pc:chgData name="stacksimplify Team" userId="30f9c473cae68561" providerId="LiveId" clId="{44F2EAF6-8EE6-7F48-975A-1D8E4D34FFE0}" dt="2024-08-11T06:45:11.667" v="2831" actId="20577"/>
        <pc:sldMkLst>
          <pc:docMk/>
          <pc:sldMk cId="1638232310" sldId="3616"/>
        </pc:sldMkLst>
        <pc:spChg chg="mod">
          <ac:chgData name="stacksimplify Team" userId="30f9c473cae68561" providerId="LiveId" clId="{44F2EAF6-8EE6-7F48-975A-1D8E4D34FFE0}" dt="2024-08-11T03:26:09.281" v="821" actId="20577"/>
          <ac:spMkLst>
            <pc:docMk/>
            <pc:sldMk cId="1638232310" sldId="3616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11T03:16:47.797" v="705" actId="1076"/>
          <ac:spMkLst>
            <pc:docMk/>
            <pc:sldMk cId="1638232310" sldId="3616"/>
            <ac:spMk id="16" creationId="{F39DAE52-7DDA-796A-0F64-C86B20F81A10}"/>
          </ac:spMkLst>
        </pc:spChg>
        <pc:spChg chg="mod">
          <ac:chgData name="stacksimplify Team" userId="30f9c473cae68561" providerId="LiveId" clId="{44F2EAF6-8EE6-7F48-975A-1D8E4D34FFE0}" dt="2024-08-11T06:45:11.667" v="2831" actId="20577"/>
          <ac:spMkLst>
            <pc:docMk/>
            <pc:sldMk cId="1638232310" sldId="3616"/>
            <ac:spMk id="18" creationId="{6C47C434-4627-C2BB-4F17-267A13B235F6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7" creationId="{F3163E70-C102-C06B-1101-5DF33F7B70F1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8" creationId="{A20FF4D7-5015-9BD6-44E7-18C1AF99F5B4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39" creationId="{51671A5B-C5F0-C9E8-6427-D3AEAA322778}"/>
          </ac:spMkLst>
        </pc:spChg>
        <pc:spChg chg="add mod">
          <ac:chgData name="stacksimplify Team" userId="30f9c473cae68561" providerId="LiveId" clId="{44F2EAF6-8EE6-7F48-975A-1D8E4D34FFE0}" dt="2024-08-11T03:05:35.316" v="575" actId="1076"/>
          <ac:spMkLst>
            <pc:docMk/>
            <pc:sldMk cId="1638232310" sldId="3616"/>
            <ac:spMk id="40" creationId="{7D6439E5-3257-B811-F8E0-F8E71E2C32C0}"/>
          </ac:spMkLst>
        </pc:spChg>
        <pc:spChg chg="add mod">
          <ac:chgData name="stacksimplify Team" userId="30f9c473cae68561" providerId="LiveId" clId="{44F2EAF6-8EE6-7F48-975A-1D8E4D34FFE0}" dt="2024-08-11T03:08:36.668" v="622" actId="692"/>
          <ac:spMkLst>
            <pc:docMk/>
            <pc:sldMk cId="1638232310" sldId="3616"/>
            <ac:spMk id="41" creationId="{D0DC7F0E-DDF5-5AC0-DE57-EC9FCCA2E024}"/>
          </ac:spMkLst>
        </pc:spChg>
        <pc:spChg chg="add mod">
          <ac:chgData name="stacksimplify Team" userId="30f9c473cae68561" providerId="LiveId" clId="{44F2EAF6-8EE6-7F48-975A-1D8E4D34FFE0}" dt="2024-08-11T03:08:20.012" v="620" actId="207"/>
          <ac:spMkLst>
            <pc:docMk/>
            <pc:sldMk cId="1638232310" sldId="3616"/>
            <ac:spMk id="44" creationId="{53B81757-187A-8EC4-4DDB-9F451B0F0016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45" creationId="{96DC5A4D-B7E5-8465-AD70-68F61AC6B575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50" creationId="{63791B4C-E4B6-1610-B2AC-C53F7FDFF1BB}"/>
          </ac:spMkLst>
        </pc:spChg>
        <pc:spChg chg="add mod">
          <ac:chgData name="stacksimplify Team" userId="30f9c473cae68561" providerId="LiveId" clId="{44F2EAF6-8EE6-7F48-975A-1D8E4D34FFE0}" dt="2024-08-11T03:15:56.854" v="694" actId="1035"/>
          <ac:spMkLst>
            <pc:docMk/>
            <pc:sldMk cId="1638232310" sldId="3616"/>
            <ac:spMk id="53" creationId="{A00A437D-878E-CEE4-6C22-3418A3512A1D}"/>
          </ac:spMkLst>
        </pc:spChg>
        <pc:spChg chg="mod">
          <ac:chgData name="stacksimplify Team" userId="30f9c473cae68561" providerId="LiveId" clId="{44F2EAF6-8EE6-7F48-975A-1D8E4D34FFE0}" dt="2024-08-11T03:22:09.588" v="762" actId="1076"/>
          <ac:spMkLst>
            <pc:docMk/>
            <pc:sldMk cId="1638232310" sldId="3616"/>
            <ac:spMk id="55" creationId="{AA02C107-D1FB-994C-4B04-29149E5BB2C6}"/>
          </ac:spMkLst>
        </pc:spChg>
        <pc:spChg chg="add mod">
          <ac:chgData name="stacksimplify Team" userId="30f9c473cae68561" providerId="LiveId" clId="{44F2EAF6-8EE6-7F48-975A-1D8E4D34FFE0}" dt="2024-08-11T03:18:51.780" v="753" actId="207"/>
          <ac:spMkLst>
            <pc:docMk/>
            <pc:sldMk cId="1638232310" sldId="3616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11T03:23:50.257" v="779" actId="1076"/>
          <ac:spMkLst>
            <pc:docMk/>
            <pc:sldMk cId="1638232310" sldId="3616"/>
            <ac:spMk id="92" creationId="{260D28E2-130B-EA8B-12C2-1774DC73CE29}"/>
          </ac:spMkLst>
        </pc:spChg>
        <pc:spChg chg="mod">
          <ac:chgData name="stacksimplify Team" userId="30f9c473cae68561" providerId="LiveId" clId="{44F2EAF6-8EE6-7F48-975A-1D8E4D34FFE0}" dt="2024-08-11T03:20:57.747" v="754" actId="1076"/>
          <ac:spMkLst>
            <pc:docMk/>
            <pc:sldMk cId="1638232310" sldId="3616"/>
            <ac:spMk id="99" creationId="{D9C162D7-8CD0-5179-8AF4-E84E7D2C6036}"/>
          </ac:spMkLst>
        </pc:spChg>
        <pc:spChg chg="add mod">
          <ac:chgData name="stacksimplify Team" userId="30f9c473cae68561" providerId="LiveId" clId="{44F2EAF6-8EE6-7F48-975A-1D8E4D34FFE0}" dt="2024-08-11T03:24:39.948" v="800" actId="207"/>
          <ac:spMkLst>
            <pc:docMk/>
            <pc:sldMk cId="1638232310" sldId="3616"/>
            <ac:spMk id="100" creationId="{AD6A5B7B-164D-F386-530C-C1AA87C757BF}"/>
          </ac:spMkLst>
        </pc:spChg>
        <pc:spChg chg="del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2" creationId="{14675D70-09A7-8007-D559-194E84776631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4" creationId="{9CBD78A8-F3E4-7791-0363-D09F6CEA06CF}"/>
          </ac:spMkLst>
        </pc:spChg>
        <pc:spChg chg="add mod">
          <ac:chgData name="stacksimplify Team" userId="30f9c473cae68561" providerId="LiveId" clId="{44F2EAF6-8EE6-7F48-975A-1D8E4D34FFE0}" dt="2024-08-11T04:57:49.935" v="864"/>
          <ac:spMkLst>
            <pc:docMk/>
            <pc:sldMk cId="1638232310" sldId="3616"/>
            <ac:spMk id="105" creationId="{A98E61F7-2546-870B-BFA2-129D599F27CB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6" creationId="{F0570983-872C-209B-8BEE-2FD962C27837}"/>
          </ac:spMkLst>
        </pc:spChg>
        <pc:spChg chg="del mod">
          <ac:chgData name="stacksimplify Team" userId="30f9c473cae68561" providerId="LiveId" clId="{44F2EAF6-8EE6-7F48-975A-1D8E4D34FFE0}" dt="2024-08-11T03:05:38.807" v="576" actId="478"/>
          <ac:spMkLst>
            <pc:docMk/>
            <pc:sldMk cId="1638232310" sldId="3616"/>
            <ac:spMk id="107" creationId="{A2183955-55A1-E5D1-499C-AFFC9138FE09}"/>
          </ac:spMkLst>
        </pc:spChg>
        <pc:spChg chg="mod">
          <ac:chgData name="stacksimplify Team" userId="30f9c473cae68561" providerId="LiveId" clId="{44F2EAF6-8EE6-7F48-975A-1D8E4D34FFE0}" dt="2024-08-11T03:05:49.797" v="579" actId="14100"/>
          <ac:spMkLst>
            <pc:docMk/>
            <pc:sldMk cId="1638232310" sldId="3616"/>
            <ac:spMk id="108" creationId="{ADF6172A-67F4-BC78-B855-7CA1890F9E3F}"/>
          </ac:spMkLst>
        </pc:spChg>
        <pc:spChg chg="add mod">
          <ac:chgData name="stacksimplify Team" userId="30f9c473cae68561" providerId="LiveId" clId="{44F2EAF6-8EE6-7F48-975A-1D8E4D34FFE0}" dt="2024-08-11T04:58:32.845" v="873" actId="1038"/>
          <ac:spMkLst>
            <pc:docMk/>
            <pc:sldMk cId="1638232310" sldId="3616"/>
            <ac:spMk id="110" creationId="{4CEC3267-2472-4CE2-7B32-25BCB4F715EF}"/>
          </ac:spMkLst>
        </pc:spChg>
        <pc:spChg chg="add mod">
          <ac:chgData name="stacksimplify Team" userId="30f9c473cae68561" providerId="LiveId" clId="{44F2EAF6-8EE6-7F48-975A-1D8E4D34FFE0}" dt="2024-08-11T06:45:05.870" v="2826"/>
          <ac:spMkLst>
            <pc:docMk/>
            <pc:sldMk cId="1638232310" sldId="3616"/>
            <ac:spMk id="117" creationId="{31D3BF00-2BBE-118F-B858-398451FA9D36}"/>
          </ac:spMkLst>
        </pc:spChg>
        <pc:picChg chg="add del mod">
          <ac:chgData name="stacksimplify Team" userId="30f9c473cae68561" providerId="LiveId" clId="{44F2EAF6-8EE6-7F48-975A-1D8E4D34FFE0}" dt="2024-08-11T03:04:38.497" v="564" actId="478"/>
          <ac:picMkLst>
            <pc:docMk/>
            <pc:sldMk cId="1638232310" sldId="3616"/>
            <ac:picMk id="4" creationId="{62065518-403D-1E0C-430C-92E44DCBFBA3}"/>
          </ac:picMkLst>
        </pc:picChg>
        <pc:picChg chg="add del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7" creationId="{F894373E-E792-A9B1-C609-804505FEDD79}"/>
          </ac:picMkLst>
        </pc:picChg>
        <pc:picChg chg="add del mod">
          <ac:chgData name="stacksimplify Team" userId="30f9c473cae68561" providerId="LiveId" clId="{44F2EAF6-8EE6-7F48-975A-1D8E4D34FFE0}" dt="2024-08-11T02:59:17.185" v="511" actId="478"/>
          <ac:picMkLst>
            <pc:docMk/>
            <pc:sldMk cId="1638232310" sldId="3616"/>
            <ac:picMk id="25" creationId="{DBEDBD06-87DA-54A8-25D0-BC7A087EFDC1}"/>
          </ac:picMkLst>
        </pc:picChg>
        <pc:picChg chg="add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29" creationId="{47AB3EBF-4ED3-0BF9-E042-FB676D0CA218}"/>
          </ac:picMkLst>
        </pc:picChg>
        <pc:picChg chg="add mod">
          <ac:chgData name="stacksimplify Team" userId="30f9c473cae68561" providerId="LiveId" clId="{44F2EAF6-8EE6-7F48-975A-1D8E4D34FFE0}" dt="2024-08-11T03:00:28.870" v="539" actId="1036"/>
          <ac:picMkLst>
            <pc:docMk/>
            <pc:sldMk cId="1638232310" sldId="3616"/>
            <ac:picMk id="31" creationId="{3EC30C80-C927-F5F9-9A3C-98DB7A94DC0E}"/>
          </ac:picMkLst>
        </pc:picChg>
        <pc:picChg chg="add del mod">
          <ac:chgData name="stacksimplify Team" userId="30f9c473cae68561" providerId="LiveId" clId="{44F2EAF6-8EE6-7F48-975A-1D8E4D34FFE0}" dt="2024-08-11T03:04:39.851" v="565" actId="478"/>
          <ac:picMkLst>
            <pc:docMk/>
            <pc:sldMk cId="1638232310" sldId="3616"/>
            <ac:picMk id="32" creationId="{E669BF34-953D-A708-59D0-AD2A5A24FCEA}"/>
          </ac:picMkLst>
        </pc:picChg>
        <pc:picChg chg="add mod">
          <ac:chgData name="stacksimplify Team" userId="30f9c473cae68561" providerId="LiveId" clId="{44F2EAF6-8EE6-7F48-975A-1D8E4D34FFE0}" dt="2024-08-11T03:06:42.488" v="592" actId="14100"/>
          <ac:picMkLst>
            <pc:docMk/>
            <pc:sldMk cId="1638232310" sldId="3616"/>
            <ac:picMk id="42" creationId="{9E619693-1EAC-2FF0-1925-FB78F37FDD0B}"/>
          </ac:picMkLst>
        </pc:picChg>
        <pc:picChg chg="mod">
          <ac:chgData name="stacksimplify Team" userId="30f9c473cae68561" providerId="LiveId" clId="{44F2EAF6-8EE6-7F48-975A-1D8E4D34FFE0}" dt="2024-08-11T03:22:11.241" v="763" actId="1076"/>
          <ac:picMkLst>
            <pc:docMk/>
            <pc:sldMk cId="1638232310" sldId="3616"/>
            <ac:picMk id="54" creationId="{BA64FCA0-25ED-85E6-B43D-D08CD91E60FA}"/>
          </ac:picMkLst>
        </pc:picChg>
        <pc:picChg chg="add mod">
          <ac:chgData name="stacksimplify Team" userId="30f9c473cae68561" providerId="LiveId" clId="{44F2EAF6-8EE6-7F48-975A-1D8E4D34FFE0}" dt="2024-08-11T03:23:50.257" v="779" actId="1076"/>
          <ac:picMkLst>
            <pc:docMk/>
            <pc:sldMk cId="1638232310" sldId="3616"/>
            <ac:picMk id="91" creationId="{B0439917-E0C9-2DB0-AEE6-1C77FBE47280}"/>
          </ac:picMkLst>
        </pc:picChg>
        <pc:picChg chg="add mod">
          <ac:chgData name="stacksimplify Team" userId="30f9c473cae68561" providerId="LiveId" clId="{44F2EAF6-8EE6-7F48-975A-1D8E4D34FFE0}" dt="2024-08-11T04:57:49.935" v="864"/>
          <ac:picMkLst>
            <pc:docMk/>
            <pc:sldMk cId="1638232310" sldId="3616"/>
            <ac:picMk id="109" creationId="{AF784B70-F7C6-8132-2A9A-30DD914890AA}"/>
          </ac:picMkLst>
        </pc:picChg>
        <pc:picChg chg="add mod">
          <ac:chgData name="stacksimplify Team" userId="30f9c473cae68561" providerId="LiveId" clId="{44F2EAF6-8EE6-7F48-975A-1D8E4D34FFE0}" dt="2024-08-11T04:58:32.845" v="873" actId="1038"/>
          <ac:picMkLst>
            <pc:docMk/>
            <pc:sldMk cId="1638232310" sldId="3616"/>
            <ac:picMk id="111" creationId="{48340FDC-DE62-B26C-6074-05A7BDF46934}"/>
          </ac:picMkLst>
        </pc:picChg>
        <pc:cxnChg chg="add del mod">
          <ac:chgData name="stacksimplify Team" userId="30f9c473cae68561" providerId="LiveId" clId="{44F2EAF6-8EE6-7F48-975A-1D8E4D34FFE0}" dt="2024-08-11T03:05:41.404" v="577" actId="478"/>
          <ac:cxnSpMkLst>
            <pc:docMk/>
            <pc:sldMk cId="1638232310" sldId="3616"/>
            <ac:cxnSpMk id="34" creationId="{577241C5-EF04-342D-AB6D-687750CE6F93}"/>
          </ac:cxnSpMkLst>
        </pc:cxnChg>
        <pc:cxnChg chg="add mod">
          <ac:chgData name="stacksimplify Team" userId="30f9c473cae68561" providerId="LiveId" clId="{44F2EAF6-8EE6-7F48-975A-1D8E4D34FFE0}" dt="2024-08-11T03:16:33.313" v="700" actId="692"/>
          <ac:cxnSpMkLst>
            <pc:docMk/>
            <pc:sldMk cId="1638232310" sldId="3616"/>
            <ac:cxnSpMk id="57" creationId="{13A8E14B-E8B7-C3C3-EBB6-2AA1DC240ABB}"/>
          </ac:cxnSpMkLst>
        </pc:cxnChg>
        <pc:cxnChg chg="add mod">
          <ac:chgData name="stacksimplify Team" userId="30f9c473cae68561" providerId="LiveId" clId="{44F2EAF6-8EE6-7F48-975A-1D8E4D34FFE0}" dt="2024-08-11T03:16:33.313" v="700" actId="692"/>
          <ac:cxnSpMkLst>
            <pc:docMk/>
            <pc:sldMk cId="1638232310" sldId="3616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11T03:22:11.241" v="763" actId="1076"/>
          <ac:cxnSpMkLst>
            <pc:docMk/>
            <pc:sldMk cId="1638232310" sldId="3616"/>
            <ac:cxnSpMk id="62" creationId="{33D2768F-6A48-391E-05E0-9952FD783504}"/>
          </ac:cxnSpMkLst>
        </pc:cxnChg>
        <pc:cxnChg chg="add mod">
          <ac:chgData name="stacksimplify Team" userId="30f9c473cae68561" providerId="LiveId" clId="{44F2EAF6-8EE6-7F48-975A-1D8E4D34FFE0}" dt="2024-08-11T03:17:14.544" v="710" actId="692"/>
          <ac:cxnSpMkLst>
            <pc:docMk/>
            <pc:sldMk cId="1638232310" sldId="3616"/>
            <ac:cxnSpMk id="65" creationId="{8B8EA565-4543-9A18-7803-FBF50F8BF2C5}"/>
          </ac:cxnSpMkLst>
        </pc:cxnChg>
        <pc:cxnChg chg="add mod">
          <ac:chgData name="stacksimplify Team" userId="30f9c473cae68561" providerId="LiveId" clId="{44F2EAF6-8EE6-7F48-975A-1D8E4D34FFE0}" dt="2024-08-11T03:17:14.544" v="710" actId="692"/>
          <ac:cxnSpMkLst>
            <pc:docMk/>
            <pc:sldMk cId="1638232310" sldId="3616"/>
            <ac:cxnSpMk id="78" creationId="{EC0713F9-BB0E-13AB-CCCD-7D9F0E8A2C6F}"/>
          </ac:cxnSpMkLst>
        </pc:cxnChg>
        <pc:cxnChg chg="add mod">
          <ac:chgData name="stacksimplify Team" userId="30f9c473cae68561" providerId="LiveId" clId="{44F2EAF6-8EE6-7F48-975A-1D8E4D34FFE0}" dt="2024-08-11T04:58:48.246" v="876" actId="14100"/>
          <ac:cxnSpMkLst>
            <pc:docMk/>
            <pc:sldMk cId="1638232310" sldId="3616"/>
            <ac:cxnSpMk id="94" creationId="{439086CC-48ED-DD9B-AE6E-09AF66C4DDF0}"/>
          </ac:cxnSpMkLst>
        </pc:cxnChg>
        <pc:cxnChg chg="add mod">
          <ac:chgData name="stacksimplify Team" userId="30f9c473cae68561" providerId="LiveId" clId="{44F2EAF6-8EE6-7F48-975A-1D8E4D34FFE0}" dt="2024-08-11T03:25:22.454" v="803" actId="692"/>
          <ac:cxnSpMkLst>
            <pc:docMk/>
            <pc:sldMk cId="1638232310" sldId="3616"/>
            <ac:cxnSpMk id="103" creationId="{39B5A0E5-2B4A-01A5-2C43-3DB8713C7499}"/>
          </ac:cxnSpMkLst>
        </pc:cxnChg>
        <pc:cxnChg chg="add mod">
          <ac:chgData name="stacksimplify Team" userId="30f9c473cae68561" providerId="LiveId" clId="{44F2EAF6-8EE6-7F48-975A-1D8E4D34FFE0}" dt="2024-08-11T04:58:44.445" v="875" actId="692"/>
          <ac:cxnSpMkLst>
            <pc:docMk/>
            <pc:sldMk cId="1638232310" sldId="3616"/>
            <ac:cxnSpMk id="115" creationId="{DA8B626B-4792-78E4-E595-243188BBFE02}"/>
          </ac:cxnSpMkLst>
        </pc:cxnChg>
      </pc:sldChg>
      <pc:sldChg chg="modSp add del mod">
        <pc:chgData name="stacksimplify Team" userId="30f9c473cae68561" providerId="LiveId" clId="{44F2EAF6-8EE6-7F48-975A-1D8E4D34FFE0}" dt="2024-08-11T02:51:47.918" v="484" actId="2696"/>
        <pc:sldMkLst>
          <pc:docMk/>
          <pc:sldMk cId="2550705168" sldId="3616"/>
        </pc:sldMkLst>
        <pc:spChg chg="mod">
          <ac:chgData name="stacksimplify Team" userId="30f9c473cae68561" providerId="LiveId" clId="{44F2EAF6-8EE6-7F48-975A-1D8E4D34FFE0}" dt="2024-08-11T02:50:35.904" v="483" actId="207"/>
          <ac:spMkLst>
            <pc:docMk/>
            <pc:sldMk cId="2550705168" sldId="3616"/>
            <ac:spMk id="102" creationId="{14675D70-09A7-8007-D559-194E84776631}"/>
          </ac:spMkLst>
        </pc:spChg>
        <pc:spChg chg="mod">
          <ac:chgData name="stacksimplify Team" userId="30f9c473cae68561" providerId="LiveId" clId="{44F2EAF6-8EE6-7F48-975A-1D8E4D34FFE0}" dt="2024-08-11T02:50:31.032" v="482" actId="207"/>
          <ac:spMkLst>
            <pc:docMk/>
            <pc:sldMk cId="2550705168" sldId="3616"/>
            <ac:spMk id="104" creationId="{9CBD78A8-F3E4-7791-0363-D09F6CEA06CF}"/>
          </ac:spMkLst>
        </pc:spChg>
        <pc:spChg chg="mod">
          <ac:chgData name="stacksimplify Team" userId="30f9c473cae68561" providerId="LiveId" clId="{44F2EAF6-8EE6-7F48-975A-1D8E4D34FFE0}" dt="2024-08-11T02:50:35.904" v="483" actId="207"/>
          <ac:spMkLst>
            <pc:docMk/>
            <pc:sldMk cId="2550705168" sldId="3616"/>
            <ac:spMk id="106" creationId="{F0570983-872C-209B-8BEE-2FD962C27837}"/>
          </ac:spMkLst>
        </pc:spChg>
        <pc:spChg chg="mod">
          <ac:chgData name="stacksimplify Team" userId="30f9c473cae68561" providerId="LiveId" clId="{44F2EAF6-8EE6-7F48-975A-1D8E4D34FFE0}" dt="2024-08-11T02:50:31.032" v="482" actId="207"/>
          <ac:spMkLst>
            <pc:docMk/>
            <pc:sldMk cId="2550705168" sldId="3616"/>
            <ac:spMk id="107" creationId="{A2183955-55A1-E5D1-499C-AFFC9138FE09}"/>
          </ac:spMkLst>
        </pc:spChg>
      </pc:sldChg>
      <pc:sldChg chg="add del">
        <pc:chgData name="stacksimplify Team" userId="30f9c473cae68561" providerId="LiveId" clId="{44F2EAF6-8EE6-7F48-975A-1D8E4D34FFE0}" dt="2024-08-11T02:58:09.290" v="503" actId="2696"/>
        <pc:sldMkLst>
          <pc:docMk/>
          <pc:sldMk cId="1001382308" sldId="3617"/>
        </pc:sldMkLst>
      </pc:sldChg>
      <pc:sldChg chg="addSp modSp add mod">
        <pc:chgData name="stacksimplify Team" userId="30f9c473cae68561" providerId="LiveId" clId="{44F2EAF6-8EE6-7F48-975A-1D8E4D34FFE0}" dt="2024-08-11T06:41:50.180" v="2814"/>
        <pc:sldMkLst>
          <pc:docMk/>
          <pc:sldMk cId="2981158059" sldId="3617"/>
        </pc:sldMkLst>
        <pc:spChg chg="add mod">
          <ac:chgData name="stacksimplify Team" userId="30f9c473cae68561" providerId="LiveId" clId="{44F2EAF6-8EE6-7F48-975A-1D8E4D34FFE0}" dt="2024-08-11T06:41:50.180" v="2814"/>
          <ac:spMkLst>
            <pc:docMk/>
            <pc:sldMk cId="2981158059" sldId="3617"/>
            <ac:spMk id="3" creationId="{E3056488-3F53-2220-AF60-0A39791B3FB8}"/>
          </ac:spMkLst>
        </pc:spChg>
        <pc:spChg chg="mod">
          <ac:chgData name="stacksimplify Team" userId="30f9c473cae68561" providerId="LiveId" clId="{44F2EAF6-8EE6-7F48-975A-1D8E4D34FFE0}" dt="2024-08-11T05:01:31.504" v="1001" actId="20577"/>
          <ac:spMkLst>
            <pc:docMk/>
            <pc:sldMk cId="2981158059" sldId="361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5:01:20.188" v="974" actId="20577"/>
          <ac:spMkLst>
            <pc:docMk/>
            <pc:sldMk cId="2981158059" sldId="361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1T04:59:32.991" v="881" actId="20577"/>
          <ac:spMkLst>
            <pc:docMk/>
            <pc:sldMk cId="2981158059" sldId="3617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1T05:01:12.911" v="963" actId="1076"/>
          <ac:picMkLst>
            <pc:docMk/>
            <pc:sldMk cId="2981158059" sldId="3617"/>
            <ac:picMk id="1026" creationId="{51C6DB8C-BF57-DC80-E177-9D50874A905F}"/>
          </ac:picMkLst>
        </pc:picChg>
      </pc:sldChg>
      <pc:sldChg chg="addSp delSp modSp add mod modAnim">
        <pc:chgData name="stacksimplify Team" userId="30f9c473cae68561" providerId="LiveId" clId="{44F2EAF6-8EE6-7F48-975A-1D8E4D34FFE0}" dt="2024-08-20T10:15:10.207" v="20623" actId="207"/>
        <pc:sldMkLst>
          <pc:docMk/>
          <pc:sldMk cId="550573839" sldId="3618"/>
        </pc:sldMkLst>
        <pc:spChg chg="add mod">
          <ac:chgData name="stacksimplify Team" userId="30f9c473cae68561" providerId="LiveId" clId="{44F2EAF6-8EE6-7F48-975A-1D8E4D34FFE0}" dt="2024-08-11T06:44:31.098" v="2824"/>
          <ac:spMkLst>
            <pc:docMk/>
            <pc:sldMk cId="550573839" sldId="3618"/>
            <ac:spMk id="4" creationId="{E3481446-907F-6ADC-D3CD-9D9D8B1328C8}"/>
          </ac:spMkLst>
        </pc:spChg>
        <pc:spChg chg="mod">
          <ac:chgData name="stacksimplify Team" userId="30f9c473cae68561" providerId="LiveId" clId="{44F2EAF6-8EE6-7F48-975A-1D8E4D34FFE0}" dt="2024-08-11T06:45:21.108" v="2836" actId="20577"/>
          <ac:spMkLst>
            <pc:docMk/>
            <pc:sldMk cId="550573839" sldId="3618"/>
            <ac:spMk id="18" creationId="{6C47C434-4627-C2BB-4F17-267A13B235F6}"/>
          </ac:spMkLst>
        </pc:spChg>
        <pc:spChg chg="add del mod">
          <ac:chgData name="stacksimplify Team" userId="30f9c473cae68561" providerId="LiveId" clId="{44F2EAF6-8EE6-7F48-975A-1D8E4D34FFE0}" dt="2024-08-20T09:57:50.030" v="20602" actId="478"/>
          <ac:spMkLst>
            <pc:docMk/>
            <pc:sldMk cId="550573839" sldId="3618"/>
            <ac:spMk id="25" creationId="{C37DD56B-0575-B7BD-D91E-2EDB56B84547}"/>
          </ac:spMkLst>
        </pc:spChg>
        <pc:spChg chg="add mod">
          <ac:chgData name="stacksimplify Team" userId="30f9c473cae68561" providerId="LiveId" clId="{44F2EAF6-8EE6-7F48-975A-1D8E4D34FFE0}" dt="2024-08-20T10:15:10.207" v="20623" actId="207"/>
          <ac:spMkLst>
            <pc:docMk/>
            <pc:sldMk cId="550573839" sldId="3618"/>
            <ac:spMk id="32" creationId="{7D2B0ED0-C1D1-2499-BB71-E307EE644B2D}"/>
          </ac:spMkLst>
        </pc:spChg>
      </pc:sldChg>
      <pc:sldChg chg="addSp delSp modSp add mod delAnim modAnim">
        <pc:chgData name="stacksimplify Team" userId="30f9c473cae68561" providerId="LiveId" clId="{44F2EAF6-8EE6-7F48-975A-1D8E4D34FFE0}" dt="2024-08-11T07:13:31.271" v="3721"/>
        <pc:sldMkLst>
          <pc:docMk/>
          <pc:sldMk cId="2887272741" sldId="3619"/>
        </pc:sldMkLst>
        <pc:spChg chg="mod">
          <ac:chgData name="stacksimplify Team" userId="30f9c473cae68561" providerId="LiveId" clId="{44F2EAF6-8EE6-7F48-975A-1D8E4D34FFE0}" dt="2024-08-11T06:21:13.400" v="1901" actId="1076"/>
          <ac:spMkLst>
            <pc:docMk/>
            <pc:sldMk cId="2887272741" sldId="3619"/>
            <ac:spMk id="4" creationId="{34F3F436-F0AA-677C-9822-271B091B21AE}"/>
          </ac:spMkLst>
        </pc:spChg>
        <pc:spChg chg="add mod">
          <ac:chgData name="stacksimplify Team" userId="30f9c473cae68561" providerId="LiveId" clId="{44F2EAF6-8EE6-7F48-975A-1D8E4D34FFE0}" dt="2024-08-11T06:23:44.043" v="2052" actId="20577"/>
          <ac:spMkLst>
            <pc:docMk/>
            <pc:sldMk cId="2887272741" sldId="3619"/>
            <ac:spMk id="5" creationId="{7CC24248-7AF0-CE7B-2731-2925EF1ED186}"/>
          </ac:spMkLst>
        </pc:spChg>
        <pc:spChg chg="add mod">
          <ac:chgData name="stacksimplify Team" userId="30f9c473cae68561" providerId="LiveId" clId="{44F2EAF6-8EE6-7F48-975A-1D8E4D34FFE0}" dt="2024-08-11T06:21:46.592" v="1914" actId="20577"/>
          <ac:spMkLst>
            <pc:docMk/>
            <pc:sldMk cId="2887272741" sldId="3619"/>
            <ac:spMk id="6" creationId="{0BC98310-C630-7159-34E7-2F2FC54FC42A}"/>
          </ac:spMkLst>
        </pc:spChg>
        <pc:spChg chg="del mod">
          <ac:chgData name="stacksimplify Team" userId="30f9c473cae68561" providerId="LiveId" clId="{44F2EAF6-8EE6-7F48-975A-1D8E4D34FFE0}" dt="2024-08-11T06:20:29.336" v="1869" actId="478"/>
          <ac:spMkLst>
            <pc:docMk/>
            <pc:sldMk cId="2887272741" sldId="3619"/>
            <ac:spMk id="8" creationId="{92357B0A-9DC4-E2E0-C136-32904F810F22}"/>
          </ac:spMkLst>
        </pc:spChg>
        <pc:spChg chg="del">
          <ac:chgData name="stacksimplify Team" userId="30f9c473cae68561" providerId="LiveId" clId="{44F2EAF6-8EE6-7F48-975A-1D8E4D34FFE0}" dt="2024-08-11T05:05:05.409" v="1056" actId="478"/>
          <ac:spMkLst>
            <pc:docMk/>
            <pc:sldMk cId="2887272741" sldId="3619"/>
            <ac:spMk id="9" creationId="{1CEC696F-57DD-913A-2D0F-FFED4E6A0379}"/>
          </ac:spMkLst>
        </pc:spChg>
        <pc:spChg chg="del">
          <ac:chgData name="stacksimplify Team" userId="30f9c473cae68561" providerId="LiveId" clId="{44F2EAF6-8EE6-7F48-975A-1D8E4D34FFE0}" dt="2024-08-11T05:05:03.378" v="1055" actId="478"/>
          <ac:spMkLst>
            <pc:docMk/>
            <pc:sldMk cId="2887272741" sldId="3619"/>
            <ac:spMk id="10" creationId="{26F27665-0B7E-996F-7FF0-2D97E312EB72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2" creationId="{B9A391CD-00DD-AC98-E733-9614713E99FC}"/>
          </ac:spMkLst>
        </pc:spChg>
        <pc:spChg chg="add mod">
          <ac:chgData name="stacksimplify Team" userId="30f9c473cae68561" providerId="LiveId" clId="{44F2EAF6-8EE6-7F48-975A-1D8E4D34FFE0}" dt="2024-08-11T06:23:50.911" v="2071" actId="20577"/>
          <ac:spMkLst>
            <pc:docMk/>
            <pc:sldMk cId="2887272741" sldId="3619"/>
            <ac:spMk id="13" creationId="{9EAC90CA-328B-846C-68B4-03BD2A7202CF}"/>
          </ac:spMkLst>
        </pc:spChg>
        <pc:spChg chg="add mod">
          <ac:chgData name="stacksimplify Team" userId="30f9c473cae68561" providerId="LiveId" clId="{44F2EAF6-8EE6-7F48-975A-1D8E4D34FFE0}" dt="2024-08-11T06:21:50.059" v="1916" actId="20577"/>
          <ac:spMkLst>
            <pc:docMk/>
            <pc:sldMk cId="2887272741" sldId="3619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6:24:26.700" v="2086" actId="207"/>
          <ac:spMkLst>
            <pc:docMk/>
            <pc:sldMk cId="2887272741" sldId="3619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1T06:23:25.306" v="2014" actId="20577"/>
          <ac:spMkLst>
            <pc:docMk/>
            <pc:sldMk cId="2887272741" sldId="3619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1T06:23:38.906" v="2041" actId="20577"/>
          <ac:spMkLst>
            <pc:docMk/>
            <pc:sldMk cId="2887272741" sldId="3619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6:21:36.500" v="1907" actId="1076"/>
          <ac:spMkLst>
            <pc:docMk/>
            <pc:sldMk cId="2887272741" sldId="3619"/>
            <ac:spMk id="20" creationId="{0E2A4B30-C062-4CB6-B378-1B33CA34423B}"/>
          </ac:spMkLst>
        </pc:spChg>
        <pc:spChg chg="add mod">
          <ac:chgData name="stacksimplify Team" userId="30f9c473cae68561" providerId="LiveId" clId="{44F2EAF6-8EE6-7F48-975A-1D8E4D34FFE0}" dt="2024-08-11T06:23:57.111" v="2084" actId="20577"/>
          <ac:spMkLst>
            <pc:docMk/>
            <pc:sldMk cId="2887272741" sldId="3619"/>
            <ac:spMk id="21" creationId="{1E841D60-CA91-4892-B0A2-A241DFE6EE82}"/>
          </ac:spMkLst>
        </pc:spChg>
        <pc:spChg chg="add mod">
          <ac:chgData name="stacksimplify Team" userId="30f9c473cae68561" providerId="LiveId" clId="{44F2EAF6-8EE6-7F48-975A-1D8E4D34FFE0}" dt="2024-08-11T06:21:53.433" v="1921" actId="20577"/>
          <ac:spMkLst>
            <pc:docMk/>
            <pc:sldMk cId="2887272741" sldId="3619"/>
            <ac:spMk id="22" creationId="{4F6055CB-391D-4AB3-3096-3F228BA81948}"/>
          </ac:spMkLst>
        </pc:spChg>
        <pc:spChg chg="add mod">
          <ac:chgData name="stacksimplify Team" userId="30f9c473cae68561" providerId="LiveId" clId="{44F2EAF6-8EE6-7F48-975A-1D8E4D34FFE0}" dt="2024-08-11T07:13:31.271" v="3721"/>
          <ac:spMkLst>
            <pc:docMk/>
            <pc:sldMk cId="2887272741" sldId="3619"/>
            <ac:spMk id="23" creationId="{D2B71F57-BE13-4A98-D78F-E0292E8A0B0E}"/>
          </ac:spMkLst>
        </pc:spChg>
        <pc:spChg chg="mod">
          <ac:chgData name="stacksimplify Team" userId="30f9c473cae68561" providerId="LiveId" clId="{44F2EAF6-8EE6-7F48-975A-1D8E4D34FFE0}" dt="2024-08-11T06:29:18.815" v="2188" actId="20577"/>
          <ac:spMkLst>
            <pc:docMk/>
            <pc:sldMk cId="2887272741" sldId="361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1T05:35:58.464" v="1063" actId="1076"/>
          <ac:picMkLst>
            <pc:docMk/>
            <pc:sldMk cId="2887272741" sldId="3619"/>
            <ac:picMk id="3" creationId="{F17F6D00-8680-8AE0-DB21-5A541EA7F9D3}"/>
          </ac:picMkLst>
        </pc:picChg>
        <pc:picChg chg="del">
          <ac:chgData name="stacksimplify Team" userId="30f9c473cae68561" providerId="LiveId" clId="{44F2EAF6-8EE6-7F48-975A-1D8E4D34FFE0}" dt="2024-08-11T05:35:24.527" v="1058" actId="478"/>
          <ac:picMkLst>
            <pc:docMk/>
            <pc:sldMk cId="2887272741" sldId="3619"/>
            <ac:picMk id="7" creationId="{88CC51EA-C69C-3C75-06BF-74722403F024}"/>
          </ac:picMkLst>
        </pc:picChg>
      </pc:sldChg>
      <pc:sldChg chg="addSp delSp modSp new mod ord">
        <pc:chgData name="stacksimplify Team" userId="30f9c473cae68561" providerId="LiveId" clId="{44F2EAF6-8EE6-7F48-975A-1D8E4D34FFE0}" dt="2024-08-11T06:20:16.601" v="1868" actId="692"/>
        <pc:sldMkLst>
          <pc:docMk/>
          <pc:sldMk cId="110282842" sldId="3620"/>
        </pc:sldMkLst>
        <pc:spChg chg="del">
          <ac:chgData name="stacksimplify Team" userId="30f9c473cae68561" providerId="LiveId" clId="{44F2EAF6-8EE6-7F48-975A-1D8E4D34FFE0}" dt="2024-08-11T05:42:49.216" v="1151" actId="478"/>
          <ac:spMkLst>
            <pc:docMk/>
            <pc:sldMk cId="110282842" sldId="3620"/>
            <ac:spMk id="3" creationId="{251F06FB-B456-692F-01C4-D5EA40B82367}"/>
          </ac:spMkLst>
        </pc:spChg>
        <pc:spChg chg="mod">
          <ac:chgData name="stacksimplify Team" userId="30f9c473cae68561" providerId="LiveId" clId="{44F2EAF6-8EE6-7F48-975A-1D8E4D34FFE0}" dt="2024-08-11T05:42:44.633" v="1150" actId="20577"/>
          <ac:spMkLst>
            <pc:docMk/>
            <pc:sldMk cId="110282842" sldId="3620"/>
            <ac:spMk id="4" creationId="{332CAEAE-F15E-95D4-2BDC-4A9891E7969B}"/>
          </ac:spMkLst>
        </pc:spChg>
        <pc:spChg chg="add mod">
          <ac:chgData name="stacksimplify Team" userId="30f9c473cae68561" providerId="LiveId" clId="{44F2EAF6-8EE6-7F48-975A-1D8E4D34FFE0}" dt="2024-08-11T06:20:01.028" v="1865" actId="14100"/>
          <ac:spMkLst>
            <pc:docMk/>
            <pc:sldMk cId="110282842" sldId="3620"/>
            <ac:spMk id="7" creationId="{62C33C60-3F42-6F2E-1AB9-36C9577D624A}"/>
          </ac:spMkLst>
        </pc:spChg>
        <pc:picChg chg="add del mod">
          <ac:chgData name="stacksimplify Team" userId="30f9c473cae68561" providerId="LiveId" clId="{44F2EAF6-8EE6-7F48-975A-1D8E4D34FFE0}" dt="2024-08-11T05:43:09.052" v="1155" actId="478"/>
          <ac:picMkLst>
            <pc:docMk/>
            <pc:sldMk cId="110282842" sldId="3620"/>
            <ac:picMk id="5" creationId="{55E20AEE-125E-ABB4-BFCB-6D5A2D40AFD3}"/>
          </ac:picMkLst>
        </pc:picChg>
        <pc:picChg chg="add mod">
          <ac:chgData name="stacksimplify Team" userId="30f9c473cae68561" providerId="LiveId" clId="{44F2EAF6-8EE6-7F48-975A-1D8E4D34FFE0}" dt="2024-08-11T05:44:05.357" v="1159" actId="1076"/>
          <ac:picMkLst>
            <pc:docMk/>
            <pc:sldMk cId="110282842" sldId="3620"/>
            <ac:picMk id="6" creationId="{32AD0EA9-4681-6F3D-E787-0D05DBA9D163}"/>
          </ac:picMkLst>
        </pc:picChg>
        <pc:cxnChg chg="add mod">
          <ac:chgData name="stacksimplify Team" userId="30f9c473cae68561" providerId="LiveId" clId="{44F2EAF6-8EE6-7F48-975A-1D8E4D34FFE0}" dt="2024-08-11T06:20:16.601" v="1868" actId="692"/>
          <ac:cxnSpMkLst>
            <pc:docMk/>
            <pc:sldMk cId="110282842" sldId="3620"/>
            <ac:cxnSpMk id="9" creationId="{A9C2ED3E-9BF8-0CFD-3311-A0EA7E30AE21}"/>
          </ac:cxnSpMkLst>
        </pc:cxnChg>
      </pc:sldChg>
      <pc:sldChg chg="add del">
        <pc:chgData name="stacksimplify Team" userId="30f9c473cae68561" providerId="LiveId" clId="{44F2EAF6-8EE6-7F48-975A-1D8E4D34FFE0}" dt="2024-08-11T06:22:07.032" v="1923" actId="2696"/>
        <pc:sldMkLst>
          <pc:docMk/>
          <pc:sldMk cId="1670389909" sldId="3621"/>
        </pc:sldMkLst>
      </pc:sldChg>
      <pc:sldChg chg="addSp delSp modSp add mod modAnim">
        <pc:chgData name="stacksimplify Team" userId="30f9c473cae68561" providerId="LiveId" clId="{44F2EAF6-8EE6-7F48-975A-1D8E4D34FFE0}" dt="2024-08-20T09:56:17.274" v="20598" actId="207"/>
        <pc:sldMkLst>
          <pc:docMk/>
          <pc:sldMk cId="3916671664" sldId="3621"/>
        </pc:sldMkLst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5:39.610" v="3812" actId="14100"/>
          <ac:spMkLst>
            <pc:docMk/>
            <pc:sldMk cId="3916671664" sldId="3621"/>
            <ac:spMk id="8" creationId="{85E02636-42F4-E908-0EAB-3D268774F489}"/>
          </ac:spMkLst>
        </pc:spChg>
        <pc:spChg chg="del">
          <ac:chgData name="stacksimplify Team" userId="30f9c473cae68561" providerId="LiveId" clId="{44F2EAF6-8EE6-7F48-975A-1D8E4D34FFE0}" dt="2024-08-11T06:29:59.520" v="2276" actId="478"/>
          <ac:spMkLst>
            <pc:docMk/>
            <pc:sldMk cId="3916671664" sldId="3621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6:29:59.520" v="2276" actId="478"/>
          <ac:spMkLst>
            <pc:docMk/>
            <pc:sldMk cId="3916671664" sldId="3621"/>
            <ac:spMk id="12" creationId="{B9A391CD-00DD-AC98-E733-9614713E99FC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09:56:14.095" v="20597" actId="207"/>
          <ac:spMkLst>
            <pc:docMk/>
            <pc:sldMk cId="3916671664" sldId="362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30:38.995" v="2282" actId="20577"/>
          <ac:spMkLst>
            <pc:docMk/>
            <pc:sldMk cId="3916671664" sldId="362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0T09:56:17.274" v="20598" actId="207"/>
          <ac:spMkLst>
            <pc:docMk/>
            <pc:sldMk cId="3916671664" sldId="3621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30:50.335" v="2308" actId="20577"/>
          <ac:spMkLst>
            <pc:docMk/>
            <pc:sldMk cId="3916671664" sldId="3621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0" creationId="{0E2A4B30-C062-4CB6-B378-1B33CA34423B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6:31:02.108" v="2348" actId="478"/>
          <ac:spMkLst>
            <pc:docMk/>
            <pc:sldMk cId="3916671664" sldId="3621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1T06:29:52.469" v="2275" actId="20577"/>
          <ac:spMkLst>
            <pc:docMk/>
            <pc:sldMk cId="3916671664" sldId="362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6:30:08.993" v="2278" actId="478"/>
          <ac:picMkLst>
            <pc:docMk/>
            <pc:sldMk cId="3916671664" sldId="3621"/>
            <ac:picMk id="3" creationId="{F17F6D00-8680-8AE0-DB21-5A541EA7F9D3}"/>
          </ac:picMkLst>
        </pc:picChg>
        <pc:picChg chg="add mod">
          <ac:chgData name="stacksimplify Team" userId="30f9c473cae68561" providerId="LiveId" clId="{44F2EAF6-8EE6-7F48-975A-1D8E4D34FFE0}" dt="2024-08-11T06:31:07.224" v="2349" actId="1076"/>
          <ac:picMkLst>
            <pc:docMk/>
            <pc:sldMk cId="3916671664" sldId="3621"/>
            <ac:picMk id="7" creationId="{A685E05C-901A-85E5-F019-1763367ED5C8}"/>
          </ac:picMkLst>
        </pc:picChg>
      </pc:sldChg>
      <pc:sldChg chg="addSp modSp add mod">
        <pc:chgData name="stacksimplify Team" userId="30f9c473cae68561" providerId="LiveId" clId="{44F2EAF6-8EE6-7F48-975A-1D8E4D34FFE0}" dt="2024-08-20T10:17:42.769" v="20635" actId="20577"/>
        <pc:sldMkLst>
          <pc:docMk/>
          <pc:sldMk cId="1202034718" sldId="3622"/>
        </pc:sldMkLst>
        <pc:spChg chg="add mod">
          <ac:chgData name="stacksimplify Team" userId="30f9c473cae68561" providerId="LiveId" clId="{44F2EAF6-8EE6-7F48-975A-1D8E4D34FFE0}" dt="2024-08-20T10:17:42.769" v="20635" actId="20577"/>
          <ac:spMkLst>
            <pc:docMk/>
            <pc:sldMk cId="1202034718" sldId="3622"/>
            <ac:spMk id="3" creationId="{CFCFA3FF-4210-09B5-12F0-A2576535E6A7}"/>
          </ac:spMkLst>
        </pc:spChg>
        <pc:spChg chg="mod">
          <ac:chgData name="stacksimplify Team" userId="30f9c473cae68561" providerId="LiveId" clId="{44F2EAF6-8EE6-7F48-975A-1D8E4D34FFE0}" dt="2024-08-11T06:41:37.811" v="2813" actId="1076"/>
          <ac:spMkLst>
            <pc:docMk/>
            <pc:sldMk cId="1202034718" sldId="362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31:17.398" v="2352" actId="20577"/>
          <ac:spMkLst>
            <pc:docMk/>
            <pc:sldMk cId="1202034718" sldId="3622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11T07:15:30.857" v="3807" actId="14100"/>
        <pc:sldMkLst>
          <pc:docMk/>
          <pc:sldMk cId="447490050" sldId="3623"/>
        </pc:sldMkLst>
        <pc:spChg chg="mod">
          <ac:chgData name="stacksimplify Team" userId="30f9c473cae68561" providerId="LiveId" clId="{44F2EAF6-8EE6-7F48-975A-1D8E4D34FFE0}" dt="2024-08-11T06:51:11.669" v="3098" actId="207"/>
          <ac:spMkLst>
            <pc:docMk/>
            <pc:sldMk cId="447490050" sldId="3623"/>
            <ac:spMk id="5" creationId="{7CC24248-7AF0-CE7B-2731-2925EF1ED186}"/>
          </ac:spMkLst>
        </pc:spChg>
        <pc:spChg chg="mod">
          <ac:chgData name="stacksimplify Team" userId="30f9c473cae68561" providerId="LiveId" clId="{44F2EAF6-8EE6-7F48-975A-1D8E4D34FFE0}" dt="2024-08-11T06:40:06.919" v="2503" actId="20577"/>
          <ac:spMkLst>
            <pc:docMk/>
            <pc:sldMk cId="447490050" sldId="3623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6:51:43.992" v="3104" actId="207"/>
          <ac:spMkLst>
            <pc:docMk/>
            <pc:sldMk cId="447490050" sldId="3623"/>
            <ac:spMk id="8" creationId="{3D884867-3054-198E-36DB-F823F0E06AAA}"/>
          </ac:spMkLst>
        </pc:spChg>
        <pc:spChg chg="add mod">
          <ac:chgData name="stacksimplify Team" userId="30f9c473cae68561" providerId="LiveId" clId="{44F2EAF6-8EE6-7F48-975A-1D8E4D34FFE0}" dt="2024-08-11T06:50:34.668" v="3022" actId="20577"/>
          <ac:spMkLst>
            <pc:docMk/>
            <pc:sldMk cId="447490050" sldId="3623"/>
            <ac:spMk id="9" creationId="{60879F66-19A0-3B99-086B-004D771A2B9C}"/>
          </ac:spMkLst>
        </pc:spChg>
        <pc:spChg chg="del">
          <ac:chgData name="stacksimplify Team" userId="30f9c473cae68561" providerId="LiveId" clId="{44F2EAF6-8EE6-7F48-975A-1D8E4D34FFE0}" dt="2024-08-11T06:39:04.258" v="2407" actId="478"/>
          <ac:spMkLst>
            <pc:docMk/>
            <pc:sldMk cId="447490050" sldId="3623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6:39:04.258" v="2407" actId="478"/>
          <ac:spMkLst>
            <pc:docMk/>
            <pc:sldMk cId="447490050" sldId="3623"/>
            <ac:spMk id="12" creationId="{B9A391CD-00DD-AC98-E733-9614713E99FC}"/>
          </ac:spMkLst>
        </pc:spChg>
        <pc:spChg chg="mod">
          <ac:chgData name="stacksimplify Team" userId="30f9c473cae68561" providerId="LiveId" clId="{44F2EAF6-8EE6-7F48-975A-1D8E4D34FFE0}" dt="2024-08-11T06:51:14.901" v="3099" actId="207"/>
          <ac:spMkLst>
            <pc:docMk/>
            <pc:sldMk cId="447490050" sldId="3623"/>
            <ac:spMk id="13" creationId="{9EAC90CA-328B-846C-68B4-03BD2A7202CF}"/>
          </ac:spMkLst>
        </pc:spChg>
        <pc:spChg chg="mod">
          <ac:chgData name="stacksimplify Team" userId="30f9c473cae68561" providerId="LiveId" clId="{44F2EAF6-8EE6-7F48-975A-1D8E4D34FFE0}" dt="2024-08-11T06:50:24.083" v="3016" actId="20577"/>
          <ac:spMkLst>
            <pc:docMk/>
            <pc:sldMk cId="447490050" sldId="3623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6:39:18.018" v="2409" actId="1076"/>
          <ac:spMkLst>
            <pc:docMk/>
            <pc:sldMk cId="447490050" sldId="362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6:39:18.018" v="2409" actId="1076"/>
          <ac:spMkLst>
            <pc:docMk/>
            <pc:sldMk cId="447490050" sldId="362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1T06:51:54.880" v="3112" actId="207"/>
          <ac:spMkLst>
            <pc:docMk/>
            <pc:sldMk cId="447490050" sldId="3623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6:39:39.245" v="2414" actId="20577"/>
          <ac:spMkLst>
            <pc:docMk/>
            <pc:sldMk cId="447490050" sldId="3623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1T06:51:48.277" v="3105" actId="207"/>
          <ac:spMkLst>
            <pc:docMk/>
            <pc:sldMk cId="447490050" sldId="3623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6:39:53.700" v="2464" actId="20577"/>
          <ac:spMkLst>
            <pc:docMk/>
            <pc:sldMk cId="447490050" sldId="3623"/>
            <ac:spMk id="20" creationId="{0E2A4B30-C062-4CB6-B378-1B33CA34423B}"/>
          </ac:spMkLst>
        </pc:spChg>
        <pc:spChg chg="mod">
          <ac:chgData name="stacksimplify Team" userId="30f9c473cae68561" providerId="LiveId" clId="{44F2EAF6-8EE6-7F48-975A-1D8E4D34FFE0}" dt="2024-08-11T06:51:39.938" v="3103" actId="207"/>
          <ac:spMkLst>
            <pc:docMk/>
            <pc:sldMk cId="447490050" sldId="3623"/>
            <ac:spMk id="21" creationId="{1E841D60-CA91-4892-B0A2-A241DFE6EE82}"/>
          </ac:spMkLst>
        </pc:spChg>
        <pc:spChg chg="mod">
          <ac:chgData name="stacksimplify Team" userId="30f9c473cae68561" providerId="LiveId" clId="{44F2EAF6-8EE6-7F48-975A-1D8E4D34FFE0}" dt="2024-08-11T06:50:26.253" v="3018" actId="20577"/>
          <ac:spMkLst>
            <pc:docMk/>
            <pc:sldMk cId="447490050" sldId="3623"/>
            <ac:spMk id="22" creationId="{4F6055CB-391D-4AB3-3096-3F228BA81948}"/>
          </ac:spMkLst>
        </pc:spChg>
        <pc:spChg chg="add del mod">
          <ac:chgData name="stacksimplify Team" userId="30f9c473cae68561" providerId="LiveId" clId="{44F2EAF6-8EE6-7F48-975A-1D8E4D34FFE0}" dt="2024-08-11T07:14:43.942" v="3775" actId="478"/>
          <ac:spMkLst>
            <pc:docMk/>
            <pc:sldMk cId="447490050" sldId="3623"/>
            <ac:spMk id="23" creationId="{41E8A68A-DB6B-86F0-8596-6CD14C32983B}"/>
          </ac:spMkLst>
        </pc:spChg>
        <pc:spChg chg="add mod">
          <ac:chgData name="stacksimplify Team" userId="30f9c473cae68561" providerId="LiveId" clId="{44F2EAF6-8EE6-7F48-975A-1D8E4D34FFE0}" dt="2024-08-11T07:15:30.857" v="3807" actId="14100"/>
          <ac:spMkLst>
            <pc:docMk/>
            <pc:sldMk cId="447490050" sldId="3623"/>
            <ac:spMk id="24" creationId="{DBB6FC4E-508C-024B-AA25-6B933ED0843E}"/>
          </ac:spMkLst>
        </pc:spChg>
        <pc:spChg chg="mod">
          <ac:chgData name="stacksimplify Team" userId="30f9c473cae68561" providerId="LiveId" clId="{44F2EAF6-8EE6-7F48-975A-1D8E4D34FFE0}" dt="2024-08-11T06:41:22.659" v="2810" actId="20577"/>
          <ac:spMkLst>
            <pc:docMk/>
            <pc:sldMk cId="447490050" sldId="362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6:38:23.705" v="2402" actId="478"/>
          <ac:picMkLst>
            <pc:docMk/>
            <pc:sldMk cId="447490050" sldId="3623"/>
            <ac:picMk id="3" creationId="{F17F6D00-8680-8AE0-DB21-5A541EA7F9D3}"/>
          </ac:picMkLst>
        </pc:picChg>
        <pc:picChg chg="add del mod">
          <ac:chgData name="stacksimplify Team" userId="30f9c473cae68561" providerId="LiveId" clId="{44F2EAF6-8EE6-7F48-975A-1D8E4D34FFE0}" dt="2024-08-11T07:12:50.871" v="3715" actId="478"/>
          <ac:picMkLst>
            <pc:docMk/>
            <pc:sldMk cId="447490050" sldId="3623"/>
            <ac:picMk id="7" creationId="{5EE32872-11F9-9BC6-9D4B-BE39968F73E6}"/>
          </ac:picMkLst>
        </pc:picChg>
        <pc:picChg chg="add mod">
          <ac:chgData name="stacksimplify Team" userId="30f9c473cae68561" providerId="LiveId" clId="{44F2EAF6-8EE6-7F48-975A-1D8E4D34FFE0}" dt="2024-08-11T07:13:13.168" v="3718" actId="14100"/>
          <ac:picMkLst>
            <pc:docMk/>
            <pc:sldMk cId="447490050" sldId="3623"/>
            <ac:picMk id="10" creationId="{2B85B0F0-BE61-B60D-2036-B62C333BC151}"/>
          </ac:picMkLst>
        </pc:picChg>
      </pc:sldChg>
      <pc:sldChg chg="addSp modSp add mod modAnim">
        <pc:chgData name="stacksimplify Team" userId="30f9c473cae68561" providerId="LiveId" clId="{44F2EAF6-8EE6-7F48-975A-1D8E4D34FFE0}" dt="2024-08-20T10:15:36.599" v="20626"/>
        <pc:sldMkLst>
          <pc:docMk/>
          <pc:sldMk cId="823592105" sldId="3624"/>
        </pc:sldMkLst>
        <pc:spChg chg="add mod">
          <ac:chgData name="stacksimplify Team" userId="30f9c473cae68561" providerId="LiveId" clId="{44F2EAF6-8EE6-7F48-975A-1D8E4D34FFE0}" dt="2024-08-11T06:44:16.942" v="2822" actId="1076"/>
          <ac:spMkLst>
            <pc:docMk/>
            <pc:sldMk cId="823592105" sldId="3624"/>
            <ac:spMk id="4" creationId="{A1A0EB50-CFA3-567D-ABC1-8D22C96D21C3}"/>
          </ac:spMkLst>
        </pc:spChg>
        <pc:spChg chg="add mod">
          <ac:chgData name="stacksimplify Team" userId="30f9c473cae68561" providerId="LiveId" clId="{44F2EAF6-8EE6-7F48-975A-1D8E4D34FFE0}" dt="2024-08-20T10:15:25.699" v="20625" actId="207"/>
          <ac:spMkLst>
            <pc:docMk/>
            <pc:sldMk cId="823592105" sldId="3624"/>
            <ac:spMk id="25" creationId="{394FC942-16E5-8F2F-2235-40B599908633}"/>
          </ac:spMkLst>
        </pc:spChg>
      </pc:sldChg>
      <pc:sldChg chg="addSp modSp add mod modAnim">
        <pc:chgData name="stacksimplify Team" userId="30f9c473cae68561" providerId="LiveId" clId="{44F2EAF6-8EE6-7F48-975A-1D8E4D34FFE0}" dt="2024-08-20T10:15:54.897" v="20631" actId="207"/>
        <pc:sldMkLst>
          <pc:docMk/>
          <pc:sldMk cId="1070048673" sldId="3625"/>
        </pc:sldMkLst>
        <pc:spChg chg="add mod">
          <ac:chgData name="stacksimplify Team" userId="30f9c473cae68561" providerId="LiveId" clId="{44F2EAF6-8EE6-7F48-975A-1D8E4D34FFE0}" dt="2024-08-20T10:15:54.897" v="20631" actId="207"/>
          <ac:spMkLst>
            <pc:docMk/>
            <pc:sldMk cId="1070048673" sldId="3625"/>
            <ac:spMk id="9" creationId="{3C6EAA37-A124-9A14-481C-FCE4DFF2BF76}"/>
          </ac:spMkLst>
        </pc:spChg>
        <pc:spChg chg="add mod">
          <ac:chgData name="stacksimplify Team" userId="30f9c473cae68561" providerId="LiveId" clId="{44F2EAF6-8EE6-7F48-975A-1D8E4D34FFE0}" dt="2024-08-11T06:44:04.728" v="2821" actId="1076"/>
          <ac:spMkLst>
            <pc:docMk/>
            <pc:sldMk cId="1070048673" sldId="3625"/>
            <ac:spMk id="10" creationId="{8C5FE087-867A-D47D-E725-EA8BDAB2553B}"/>
          </ac:spMkLst>
        </pc:spChg>
      </pc:sldChg>
      <pc:sldChg chg="modSp add">
        <pc:chgData name="stacksimplify Team" userId="30f9c473cae68561" providerId="LiveId" clId="{44F2EAF6-8EE6-7F48-975A-1D8E4D34FFE0}" dt="2024-08-20T10:23:55.865" v="20639" actId="20577"/>
        <pc:sldMkLst>
          <pc:docMk/>
          <pc:sldMk cId="1620912932" sldId="3626"/>
        </pc:sldMkLst>
        <pc:spChg chg="mod">
          <ac:chgData name="stacksimplify Team" userId="30f9c473cae68561" providerId="LiveId" clId="{44F2EAF6-8EE6-7F48-975A-1D8E4D34FFE0}" dt="2024-08-20T10:23:55.865" v="20639" actId="20577"/>
          <ac:spMkLst>
            <pc:docMk/>
            <pc:sldMk cId="1620912932" sldId="3626"/>
            <ac:spMk id="12" creationId="{309B0CF0-FFF3-1317-6E09-9F56075266E8}"/>
          </ac:spMkLst>
        </pc:spChg>
        <pc:spChg chg="mod">
          <ac:chgData name="stacksimplify Team" userId="30f9c473cae68561" providerId="LiveId" clId="{44F2EAF6-8EE6-7F48-975A-1D8E4D34FFE0}" dt="2024-08-11T06:49:22.122" v="3011" actId="20577"/>
          <ac:spMkLst>
            <pc:docMk/>
            <pc:sldMk cId="1620912932" sldId="3626"/>
            <ac:spMk id="13" creationId="{7ADD7CC3-2940-5F4F-9095-CCCDD828637D}"/>
          </ac:spMkLst>
        </pc:spChg>
        <pc:spChg chg="mod">
          <ac:chgData name="stacksimplify Team" userId="30f9c473cae68561" providerId="LiveId" clId="{44F2EAF6-8EE6-7F48-975A-1D8E4D34FFE0}" dt="2024-08-11T06:49:15.895" v="2995" actId="20577"/>
          <ac:spMkLst>
            <pc:docMk/>
            <pc:sldMk cId="1620912932" sldId="3626"/>
            <ac:spMk id="14" creationId="{E4858457-FE51-F2A4-5AD3-7082138509A7}"/>
          </ac:spMkLst>
        </pc:spChg>
        <pc:spChg chg="mod">
          <ac:chgData name="stacksimplify Team" userId="30f9c473cae68561" providerId="LiveId" clId="{44F2EAF6-8EE6-7F48-975A-1D8E4D34FFE0}" dt="2024-08-11T06:45:43.112" v="2847" actId="20577"/>
          <ac:spMkLst>
            <pc:docMk/>
            <pc:sldMk cId="1620912932" sldId="3626"/>
            <ac:spMk id="19" creationId="{43ADF147-4B5A-7A19-9606-584EDBB22310}"/>
          </ac:spMkLst>
        </pc:spChg>
        <pc:spChg chg="mod">
          <ac:chgData name="stacksimplify Team" userId="30f9c473cae68561" providerId="LiveId" clId="{44F2EAF6-8EE6-7F48-975A-1D8E4D34FFE0}" dt="2024-08-11T06:48:58.381" v="2978" actId="20577"/>
          <ac:spMkLst>
            <pc:docMk/>
            <pc:sldMk cId="1620912932" sldId="3626"/>
            <ac:spMk id="20" creationId="{A93506EB-BD67-7462-6961-0778680FAA1A}"/>
          </ac:spMkLst>
        </pc:spChg>
        <pc:spChg chg="mod">
          <ac:chgData name="stacksimplify Team" userId="30f9c473cae68561" providerId="LiveId" clId="{44F2EAF6-8EE6-7F48-975A-1D8E4D34FFE0}" dt="2024-08-11T06:48:20.976" v="2892" actId="20577"/>
          <ac:spMkLst>
            <pc:docMk/>
            <pc:sldMk cId="1620912932" sldId="3626"/>
            <ac:spMk id="22" creationId="{B88EF5B9-9882-31B2-E4A6-68E8DBCB13BF}"/>
          </ac:spMkLst>
        </pc:spChg>
      </pc:sldChg>
      <pc:sldChg chg="modSp add mod">
        <pc:chgData name="stacksimplify Team" userId="30f9c473cae68561" providerId="LiveId" clId="{44F2EAF6-8EE6-7F48-975A-1D8E4D34FFE0}" dt="2024-08-11T07:21:41.829" v="4012" actId="1076"/>
        <pc:sldMkLst>
          <pc:docMk/>
          <pc:sldMk cId="2177280289" sldId="3627"/>
        </pc:sldMkLst>
        <pc:spChg chg="mod">
          <ac:chgData name="stacksimplify Team" userId="30f9c473cae68561" providerId="LiveId" clId="{44F2EAF6-8EE6-7F48-975A-1D8E4D34FFE0}" dt="2024-08-11T07:21:41.829" v="4012" actId="1076"/>
          <ac:spMkLst>
            <pc:docMk/>
            <pc:sldMk cId="2177280289" sldId="362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1T06:53:14.089" v="3133" actId="20577"/>
          <ac:spMkLst>
            <pc:docMk/>
            <pc:sldMk cId="2177280289" sldId="362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1T07:20:07.081" v="3989" actId="20577"/>
          <ac:spMkLst>
            <pc:docMk/>
            <pc:sldMk cId="2177280289" sldId="3627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1T06:44:25.332" v="2823" actId="2696"/>
        <pc:sldMkLst>
          <pc:docMk/>
          <pc:sldMk cId="3916286124" sldId="3627"/>
        </pc:sldMkLst>
      </pc:sldChg>
      <pc:sldChg chg="addSp delSp modSp add del mod modAnim">
        <pc:chgData name="stacksimplify Team" userId="30f9c473cae68561" providerId="LiveId" clId="{44F2EAF6-8EE6-7F48-975A-1D8E4D34FFE0}" dt="2024-08-11T07:01:55.615" v="3226" actId="2696"/>
        <pc:sldMkLst>
          <pc:docMk/>
          <pc:sldMk cId="4016857189" sldId="3628"/>
        </pc:sldMkLst>
        <pc:spChg chg="add mod">
          <ac:chgData name="stacksimplify Team" userId="30f9c473cae68561" providerId="LiveId" clId="{44F2EAF6-8EE6-7F48-975A-1D8E4D34FFE0}" dt="2024-08-11T06:54:36.130" v="3178" actId="1076"/>
          <ac:spMkLst>
            <pc:docMk/>
            <pc:sldMk cId="4016857189" sldId="3628"/>
            <ac:spMk id="4" creationId="{71F52B67-ED03-A14A-63E2-EBA2A73A8F86}"/>
          </ac:spMkLst>
        </pc:spChg>
        <pc:spChg chg="del">
          <ac:chgData name="stacksimplify Team" userId="30f9c473cae68561" providerId="LiveId" clId="{44F2EAF6-8EE6-7F48-975A-1D8E4D34FFE0}" dt="2024-08-11T06:55:06.250" v="3186" actId="478"/>
          <ac:spMkLst>
            <pc:docMk/>
            <pc:sldMk cId="4016857189" sldId="3628"/>
            <ac:spMk id="37" creationId="{F3163E70-C102-C06B-1101-5DF33F7B70F1}"/>
          </ac:spMkLst>
        </pc:spChg>
        <pc:spChg chg="del">
          <ac:chgData name="stacksimplify Team" userId="30f9c473cae68561" providerId="LiveId" clId="{44F2EAF6-8EE6-7F48-975A-1D8E4D34FFE0}" dt="2024-08-11T06:55:08.465" v="3187" actId="478"/>
          <ac:spMkLst>
            <pc:docMk/>
            <pc:sldMk cId="4016857189" sldId="3628"/>
            <ac:spMk id="39" creationId="{51671A5B-C5F0-C9E8-6427-D3AEAA322778}"/>
          </ac:spMkLst>
        </pc:spChg>
        <pc:spChg chg="mod">
          <ac:chgData name="stacksimplify Team" userId="30f9c473cae68561" providerId="LiveId" clId="{44F2EAF6-8EE6-7F48-975A-1D8E4D34FFE0}" dt="2024-08-11T06:56:14.297" v="3199" actId="1076"/>
          <ac:spMkLst>
            <pc:docMk/>
            <pc:sldMk cId="4016857189" sldId="3628"/>
            <ac:spMk id="80" creationId="{A2E3437A-9235-282A-BD33-3F64308F1883}"/>
          </ac:spMkLst>
        </pc:spChg>
        <pc:spChg chg="mod">
          <ac:chgData name="stacksimplify Team" userId="30f9c473cae68561" providerId="LiveId" clId="{44F2EAF6-8EE6-7F48-975A-1D8E4D34FFE0}" dt="2024-08-11T06:54:55.662" v="3185" actId="20577"/>
          <ac:spMkLst>
            <pc:docMk/>
            <pc:sldMk cId="4016857189" sldId="3628"/>
            <ac:spMk id="97" creationId="{81998C40-0086-E522-059D-58345AE345F9}"/>
          </ac:spMkLst>
        </pc:spChg>
        <pc:picChg chg="add mod">
          <ac:chgData name="stacksimplify Team" userId="30f9c473cae68561" providerId="LiveId" clId="{44F2EAF6-8EE6-7F48-975A-1D8E4D34FFE0}" dt="2024-08-11T06:54:36.130" v="3178" actId="1076"/>
          <ac:picMkLst>
            <pc:docMk/>
            <pc:sldMk cId="4016857189" sldId="3628"/>
            <ac:picMk id="25" creationId="{A4248A5D-BC43-7D39-A664-8A7124B75568}"/>
          </ac:picMkLst>
        </pc:picChg>
        <pc:cxnChg chg="add mod">
          <ac:chgData name="stacksimplify Team" userId="30f9c473cae68561" providerId="LiveId" clId="{44F2EAF6-8EE6-7F48-975A-1D8E4D34FFE0}" dt="2024-08-11T06:56:06.366" v="3198" actId="692"/>
          <ac:cxnSpMkLst>
            <pc:docMk/>
            <pc:sldMk cId="4016857189" sldId="3628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1T06:55:18.185" v="3188" actId="478"/>
          <ac:cxnSpMkLst>
            <pc:docMk/>
            <pc:sldMk cId="4016857189" sldId="3628"/>
            <ac:cxnSpMk id="57" creationId="{13A8E14B-E8B7-C3C3-EBB6-2AA1DC240ABB}"/>
          </ac:cxnSpMkLst>
        </pc:cxnChg>
        <pc:cxnChg chg="mod">
          <ac:chgData name="stacksimplify Team" userId="30f9c473cae68561" providerId="LiveId" clId="{44F2EAF6-8EE6-7F48-975A-1D8E4D34FFE0}" dt="2024-08-11T06:56:20.183" v="3200" actId="692"/>
          <ac:cxnSpMkLst>
            <pc:docMk/>
            <pc:sldMk cId="4016857189" sldId="3628"/>
            <ac:cxnSpMk id="60" creationId="{611860F1-42BB-442A-82B0-BD27A08433A0}"/>
          </ac:cxnSpMkLst>
        </pc:cxnChg>
        <pc:cxnChg chg="del mod">
          <ac:chgData name="stacksimplify Team" userId="30f9c473cae68561" providerId="LiveId" clId="{44F2EAF6-8EE6-7F48-975A-1D8E4D34FFE0}" dt="2024-08-11T06:55:22.347" v="3190" actId="478"/>
          <ac:cxnSpMkLst>
            <pc:docMk/>
            <pc:sldMk cId="4016857189" sldId="3628"/>
            <ac:cxnSpMk id="65" creationId="{8B8EA565-4543-9A18-7803-FBF50F8BF2C5}"/>
          </ac:cxnSpMkLst>
        </pc:cxnChg>
        <pc:cxnChg chg="del mod">
          <ac:chgData name="stacksimplify Team" userId="30f9c473cae68561" providerId="LiveId" clId="{44F2EAF6-8EE6-7F48-975A-1D8E4D34FFE0}" dt="2024-08-11T06:55:20.526" v="3189" actId="478"/>
          <ac:cxnSpMkLst>
            <pc:docMk/>
            <pc:sldMk cId="4016857189" sldId="3628"/>
            <ac:cxnSpMk id="78" creationId="{EC0713F9-BB0E-13AB-CCCD-7D9F0E8A2C6F}"/>
          </ac:cxnSpMkLst>
        </pc:cxnChg>
      </pc:sldChg>
      <pc:sldChg chg="addSp delSp modSp add mod ord modAnim">
        <pc:chgData name="stacksimplify Team" userId="30f9c473cae68561" providerId="LiveId" clId="{44F2EAF6-8EE6-7F48-975A-1D8E4D34FFE0}" dt="2024-08-21T00:45:55.550" v="20774" actId="1076"/>
        <pc:sldMkLst>
          <pc:docMk/>
          <pc:sldMk cId="3014574767" sldId="3629"/>
        </pc:sldMkLst>
        <pc:spChg chg="del">
          <ac:chgData name="stacksimplify Team" userId="30f9c473cae68561" providerId="LiveId" clId="{44F2EAF6-8EE6-7F48-975A-1D8E4D34FFE0}" dt="2024-08-11T06:57:22.637" v="3202" actId="478"/>
          <ac:spMkLst>
            <pc:docMk/>
            <pc:sldMk cId="3014574767" sldId="3629"/>
            <ac:spMk id="4" creationId="{71F52B67-ED03-A14A-63E2-EBA2A73A8F86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2" creationId="{1651397D-8B1C-A32B-0CFB-9C332BAD0EC6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7" creationId="{FBD5E7B8-17A7-0CC4-0275-09281B073F42}"/>
          </ac:spMkLst>
        </pc:spChg>
        <pc:spChg chg="mod">
          <ac:chgData name="stacksimplify Team" userId="30f9c473cae68561" providerId="LiveId" clId="{44F2EAF6-8EE6-7F48-975A-1D8E4D34FFE0}" dt="2024-08-11T06:58:38.458" v="3220" actId="1076"/>
          <ac:spMkLst>
            <pc:docMk/>
            <pc:sldMk cId="3014574767" sldId="3629"/>
            <ac:spMk id="38" creationId="{A20FF4D7-5015-9BD6-44E7-18C1AF99F5B4}"/>
          </ac:spMkLst>
        </pc:spChg>
        <pc:spChg chg="add mod">
          <ac:chgData name="stacksimplify Team" userId="30f9c473cae68561" providerId="LiveId" clId="{44F2EAF6-8EE6-7F48-975A-1D8E4D34FFE0}" dt="2024-08-11T06:58:01.430" v="3210" actId="1076"/>
          <ac:spMkLst>
            <pc:docMk/>
            <pc:sldMk cId="3014574767" sldId="3629"/>
            <ac:spMk id="39" creationId="{4A6315CA-4B64-9EC4-598D-73B72C84B000}"/>
          </ac:spMkLst>
        </pc:spChg>
        <pc:spChg chg="mod">
          <ac:chgData name="stacksimplify Team" userId="30f9c473cae68561" providerId="LiveId" clId="{44F2EAF6-8EE6-7F48-975A-1D8E4D34FFE0}" dt="2024-08-11T06:58:35.140" v="3219" actId="1076"/>
          <ac:spMkLst>
            <pc:docMk/>
            <pc:sldMk cId="3014574767" sldId="3629"/>
            <ac:spMk id="40" creationId="{7D6439E5-3257-B811-F8E0-F8E71E2C32C0}"/>
          </ac:spMkLst>
        </pc:spChg>
        <pc:spChg chg="mod">
          <ac:chgData name="stacksimplify Team" userId="30f9c473cae68561" providerId="LiveId" clId="{44F2EAF6-8EE6-7F48-975A-1D8E4D34FFE0}" dt="2024-08-21T00:44:01.071" v="20755" actId="1035"/>
          <ac:spMkLst>
            <pc:docMk/>
            <pc:sldMk cId="3014574767" sldId="3629"/>
            <ac:spMk id="55" creationId="{AA02C107-D1FB-994C-4B04-29149E5BB2C6}"/>
          </ac:spMkLst>
        </pc:spChg>
        <pc:spChg chg="add mod">
          <ac:chgData name="stacksimplify Team" userId="30f9c473cae68561" providerId="LiveId" clId="{44F2EAF6-8EE6-7F48-975A-1D8E4D34FFE0}" dt="2024-08-21T00:44:29.243" v="20767" actId="207"/>
          <ac:spMkLst>
            <pc:docMk/>
            <pc:sldMk cId="3014574767" sldId="3629"/>
            <ac:spMk id="61" creationId="{27E8C6F8-3F41-72EB-33AB-D9E7627B6B9E}"/>
          </ac:spMkLst>
        </pc:spChg>
        <pc:spChg chg="add mod">
          <ac:chgData name="stacksimplify Team" userId="30f9c473cae68561" providerId="LiveId" clId="{44F2EAF6-8EE6-7F48-975A-1D8E4D34FFE0}" dt="2024-08-13T02:20:59.284" v="5557" actId="207"/>
          <ac:spMkLst>
            <pc:docMk/>
            <pc:sldMk cId="3014574767" sldId="3629"/>
            <ac:spMk id="78" creationId="{8FAB36D6-77A9-3176-373E-23C985CEC4A2}"/>
          </ac:spMkLst>
        </pc:spChg>
        <pc:spChg chg="add mod">
          <ac:chgData name="stacksimplify Team" userId="30f9c473cae68561" providerId="LiveId" clId="{44F2EAF6-8EE6-7F48-975A-1D8E4D34FFE0}" dt="2024-08-13T02:20:59.284" v="5557" actId="207"/>
          <ac:spMkLst>
            <pc:docMk/>
            <pc:sldMk cId="3014574767" sldId="3629"/>
            <ac:spMk id="79" creationId="{3F226345-DD09-1220-EAA6-E4A18244F9B7}"/>
          </ac:spMkLst>
        </pc:spChg>
        <pc:spChg chg="mod">
          <ac:chgData name="stacksimplify Team" userId="30f9c473cae68561" providerId="LiveId" clId="{44F2EAF6-8EE6-7F48-975A-1D8E4D34FFE0}" dt="2024-08-11T06:58:20.477" v="3216" actId="1076"/>
          <ac:spMkLst>
            <pc:docMk/>
            <pc:sldMk cId="3014574767" sldId="3629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21T00:45:55.550" v="20774" actId="1076"/>
          <ac:spMkLst>
            <pc:docMk/>
            <pc:sldMk cId="3014574767" sldId="3629"/>
            <ac:spMk id="81" creationId="{4FF58D28-E1B9-6CFC-291C-0C6A1A586E61}"/>
          </ac:spMkLst>
        </pc:spChg>
        <pc:spChg chg="mod">
          <ac:chgData name="stacksimplify Team" userId="30f9c473cae68561" providerId="LiveId" clId="{44F2EAF6-8EE6-7F48-975A-1D8E4D34FFE0}" dt="2024-08-21T00:44:22.250" v="20766" actId="14100"/>
          <ac:spMkLst>
            <pc:docMk/>
            <pc:sldMk cId="3014574767" sldId="3629"/>
            <ac:spMk id="86" creationId="{C5A6E186-F174-5069-2E15-3BD7CEF626D2}"/>
          </ac:spMkLst>
        </pc:spChg>
        <pc:picChg chg="del">
          <ac:chgData name="stacksimplify Team" userId="30f9c473cae68561" providerId="LiveId" clId="{44F2EAF6-8EE6-7F48-975A-1D8E4D34FFE0}" dt="2024-08-11T06:57:22.637" v="3202" actId="478"/>
          <ac:picMkLst>
            <pc:docMk/>
            <pc:sldMk cId="3014574767" sldId="3629"/>
            <ac:picMk id="25" creationId="{A4248A5D-BC43-7D39-A664-8A7124B75568}"/>
          </ac:picMkLst>
        </pc:picChg>
        <pc:picChg chg="add mod">
          <ac:chgData name="stacksimplify Team" userId="30f9c473cae68561" providerId="LiveId" clId="{44F2EAF6-8EE6-7F48-975A-1D8E4D34FFE0}" dt="2024-08-11T06:58:01.430" v="3210" actId="1076"/>
          <ac:picMkLst>
            <pc:docMk/>
            <pc:sldMk cId="3014574767" sldId="3629"/>
            <ac:picMk id="33" creationId="{0674D9BE-31B5-D9BF-C850-C922A23A44F6}"/>
          </ac:picMkLst>
        </pc:picChg>
        <pc:picChg chg="add mod">
          <ac:chgData name="stacksimplify Team" userId="30f9c473cae68561" providerId="LiveId" clId="{44F2EAF6-8EE6-7F48-975A-1D8E4D34FFE0}" dt="2024-08-11T06:58:01.430" v="3210" actId="1076"/>
          <ac:picMkLst>
            <pc:docMk/>
            <pc:sldMk cId="3014574767" sldId="3629"/>
            <ac:picMk id="34" creationId="{5B06AE29-D48E-063F-0D1B-EDEA218FDA45}"/>
          </ac:picMkLst>
        </pc:picChg>
        <pc:picChg chg="mod">
          <ac:chgData name="stacksimplify Team" userId="30f9c473cae68561" providerId="LiveId" clId="{44F2EAF6-8EE6-7F48-975A-1D8E4D34FFE0}" dt="2024-08-21T00:44:01.071" v="20755" actId="1035"/>
          <ac:picMkLst>
            <pc:docMk/>
            <pc:sldMk cId="3014574767" sldId="3629"/>
            <ac:picMk id="43" creationId="{FBE3A744-F5F8-0E26-752E-D037E29DFD6F}"/>
          </ac:picMkLst>
        </pc:picChg>
        <pc:picChg chg="mod">
          <ac:chgData name="stacksimplify Team" userId="30f9c473cae68561" providerId="LiveId" clId="{44F2EAF6-8EE6-7F48-975A-1D8E4D34FFE0}" dt="2024-08-21T00:44:01.071" v="20755" actId="1035"/>
          <ac:picMkLst>
            <pc:docMk/>
            <pc:sldMk cId="3014574767" sldId="3629"/>
            <ac:picMk id="54" creationId="{BA64FCA0-25ED-85E6-B43D-D08CD91E60FA}"/>
          </ac:picMkLst>
        </pc:picChg>
        <pc:cxnChg chg="mod">
          <ac:chgData name="stacksimplify Team" userId="30f9c473cae68561" providerId="LiveId" clId="{44F2EAF6-8EE6-7F48-975A-1D8E4D34FFE0}" dt="2024-08-21T00:44:44.407" v="20770" actId="692"/>
          <ac:cxnSpMkLst>
            <pc:docMk/>
            <pc:sldMk cId="3014574767" sldId="3629"/>
            <ac:cxnSpMk id="30" creationId="{AF6D77DA-54D7-47E4-4229-D4127A14D620}"/>
          </ac:cxnSpMkLst>
        </pc:cxnChg>
        <pc:cxnChg chg="mod">
          <ac:chgData name="stacksimplify Team" userId="30f9c473cae68561" providerId="LiveId" clId="{44F2EAF6-8EE6-7F48-975A-1D8E4D34FFE0}" dt="2024-08-11T06:58:24.859" v="3217" actId="14100"/>
          <ac:cxnSpMkLst>
            <pc:docMk/>
            <pc:sldMk cId="3014574767" sldId="3629"/>
            <ac:cxnSpMk id="35" creationId="{E20AE974-9606-B09B-D7B4-7CF3CC0E30B4}"/>
          </ac:cxnSpMkLst>
        </pc:cxnChg>
        <pc:cxnChg chg="mod">
          <ac:chgData name="stacksimplify Team" userId="30f9c473cae68561" providerId="LiveId" clId="{44F2EAF6-8EE6-7F48-975A-1D8E4D34FFE0}" dt="2024-08-21T00:44:44.407" v="20770" actId="692"/>
          <ac:cxnSpMkLst>
            <pc:docMk/>
            <pc:sldMk cId="3014574767" sldId="3629"/>
            <ac:cxnSpMk id="36" creationId="{ECD04150-3924-A6BE-3673-285D126A750B}"/>
          </ac:cxnSpMkLst>
        </pc:cxnChg>
        <pc:cxnChg chg="mod">
          <ac:chgData name="stacksimplify Team" userId="30f9c473cae68561" providerId="LiveId" clId="{44F2EAF6-8EE6-7F48-975A-1D8E4D34FFE0}" dt="2024-08-11T06:58:07.112" v="3212" actId="14100"/>
          <ac:cxnSpMkLst>
            <pc:docMk/>
            <pc:sldMk cId="3014574767" sldId="3629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21T00:44:01.071" v="20755" actId="1035"/>
          <ac:cxnSpMkLst>
            <pc:docMk/>
            <pc:sldMk cId="3014574767" sldId="3629"/>
            <ac:cxnSpMk id="62" creationId="{33D2768F-6A48-391E-05E0-9952FD783504}"/>
          </ac:cxnSpMkLst>
        </pc:cxnChg>
        <pc:cxnChg chg="add del mod">
          <ac:chgData name="stacksimplify Team" userId="30f9c473cae68561" providerId="LiveId" clId="{44F2EAF6-8EE6-7F48-975A-1D8E4D34FFE0}" dt="2024-08-11T06:59:31.797" v="3225" actId="478"/>
          <ac:cxnSpMkLst>
            <pc:docMk/>
            <pc:sldMk cId="3014574767" sldId="3629"/>
            <ac:cxnSpMk id="65" creationId="{35BC95E5-8E3C-AA30-B888-95EEF571A139}"/>
          </ac:cxnSpMkLst>
        </pc:cxnChg>
        <pc:cxnChg chg="mod">
          <ac:chgData name="stacksimplify Team" userId="30f9c473cae68561" providerId="LiveId" clId="{44F2EAF6-8EE6-7F48-975A-1D8E4D34FFE0}" dt="2024-08-21T00:44:22.250" v="20766" actId="14100"/>
          <ac:cxnSpMkLst>
            <pc:docMk/>
            <pc:sldMk cId="3014574767" sldId="3629"/>
            <ac:cxnSpMk id="67" creationId="{B8B7CF85-F891-1F7E-A9F3-1E72192BA61B}"/>
          </ac:cxnSpMkLst>
        </pc:cxnChg>
        <pc:cxnChg chg="add mod">
          <ac:chgData name="stacksimplify Team" userId="30f9c473cae68561" providerId="LiveId" clId="{44F2EAF6-8EE6-7F48-975A-1D8E4D34FFE0}" dt="2024-08-13T02:21:04.771" v="5558" actId="692"/>
          <ac:cxnSpMkLst>
            <pc:docMk/>
            <pc:sldMk cId="3014574767" sldId="3629"/>
            <ac:cxnSpMk id="76" creationId="{92DB613A-16BE-2383-C0FB-8966CBDBC8E4}"/>
          </ac:cxnSpMkLst>
        </pc:cxnChg>
        <pc:cxnChg chg="del mod">
          <ac:chgData name="stacksimplify Team" userId="30f9c473cae68561" providerId="LiveId" clId="{44F2EAF6-8EE6-7F48-975A-1D8E4D34FFE0}" dt="2024-08-21T00:44:05.579" v="20756" actId="478"/>
          <ac:cxnSpMkLst>
            <pc:docMk/>
            <pc:sldMk cId="3014574767" sldId="3629"/>
            <ac:cxnSpMk id="88" creationId="{3E59895F-0B45-2DC3-9559-0F2EFB85BF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20T12:30:38.156" v="20656"/>
        <pc:sldMkLst>
          <pc:docMk/>
          <pc:sldMk cId="1063245801" sldId="3630"/>
        </pc:sldMkLst>
        <pc:spChg chg="mod">
          <ac:chgData name="stacksimplify Team" userId="30f9c473cae68561" providerId="LiveId" clId="{44F2EAF6-8EE6-7F48-975A-1D8E4D34FFE0}" dt="2024-08-20T12:30:09.912" v="20651" actId="207"/>
          <ac:spMkLst>
            <pc:docMk/>
            <pc:sldMk cId="1063245801" sldId="3630"/>
            <ac:spMk id="5" creationId="{7CC24248-7AF0-CE7B-2731-2925EF1ED186}"/>
          </ac:spMkLst>
        </pc:spChg>
        <pc:spChg chg="mod">
          <ac:chgData name="stacksimplify Team" userId="30f9c473cae68561" providerId="LiveId" clId="{44F2EAF6-8EE6-7F48-975A-1D8E4D34FFE0}" dt="2024-08-11T07:09:49.810" v="3486" actId="20577"/>
          <ac:spMkLst>
            <pc:docMk/>
            <pc:sldMk cId="1063245801" sldId="3630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3:23.169" v="3720" actId="1076"/>
          <ac:spMkLst>
            <pc:docMk/>
            <pc:sldMk cId="1063245801" sldId="3630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1T07:09:44.409" v="3481" actId="20577"/>
          <ac:spMkLst>
            <pc:docMk/>
            <pc:sldMk cId="1063245801" sldId="3630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20T12:30:24.960" v="20653" actId="207"/>
          <ac:spMkLst>
            <pc:docMk/>
            <pc:sldMk cId="1063245801" sldId="3630"/>
            <ac:spMk id="13" creationId="{9EAC90CA-328B-846C-68B4-03BD2A7202CF}"/>
          </ac:spMkLst>
        </pc:spChg>
        <pc:spChg chg="mod">
          <ac:chgData name="stacksimplify Team" userId="30f9c473cae68561" providerId="LiveId" clId="{44F2EAF6-8EE6-7F48-975A-1D8E4D34FFE0}" dt="2024-08-11T07:10:13.760" v="3562" actId="20577"/>
          <ac:spMkLst>
            <pc:docMk/>
            <pc:sldMk cId="1063245801" sldId="3630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12:29:55.024" v="20648" actId="207"/>
          <ac:spMkLst>
            <pc:docMk/>
            <pc:sldMk cId="1063245801" sldId="3630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7:08:41.523" v="3360" actId="20577"/>
          <ac:spMkLst>
            <pc:docMk/>
            <pc:sldMk cId="1063245801" sldId="3630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20T12:29:59.144" v="20649" actId="207"/>
          <ac:spMkLst>
            <pc:docMk/>
            <pc:sldMk cId="1063245801" sldId="3630"/>
            <ac:spMk id="19" creationId="{73D486F5-7B56-D79D-EEEE-E2C5FBBE7A35}"/>
          </ac:spMkLst>
        </pc:spChg>
        <pc:spChg chg="mod">
          <ac:chgData name="stacksimplify Team" userId="30f9c473cae68561" providerId="LiveId" clId="{44F2EAF6-8EE6-7F48-975A-1D8E4D34FFE0}" dt="2024-08-11T07:09:02.259" v="3428" actId="20577"/>
          <ac:spMkLst>
            <pc:docMk/>
            <pc:sldMk cId="1063245801" sldId="3630"/>
            <ac:spMk id="20" creationId="{0E2A4B30-C062-4CB6-B378-1B33CA34423B}"/>
          </ac:spMkLst>
        </pc:spChg>
        <pc:spChg chg="mod">
          <ac:chgData name="stacksimplify Team" userId="30f9c473cae68561" providerId="LiveId" clId="{44F2EAF6-8EE6-7F48-975A-1D8E4D34FFE0}" dt="2024-08-20T12:30:30.160" v="20654" actId="207"/>
          <ac:spMkLst>
            <pc:docMk/>
            <pc:sldMk cId="1063245801" sldId="3630"/>
            <ac:spMk id="21" creationId="{1E841D60-CA91-4892-B0A2-A241DFE6EE82}"/>
          </ac:spMkLst>
        </pc:spChg>
        <pc:spChg chg="mod">
          <ac:chgData name="stacksimplify Team" userId="30f9c473cae68561" providerId="LiveId" clId="{44F2EAF6-8EE6-7F48-975A-1D8E4D34FFE0}" dt="2024-08-11T07:10:22.232" v="3567" actId="20577"/>
          <ac:spMkLst>
            <pc:docMk/>
            <pc:sldMk cId="1063245801" sldId="3630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1T07:21:49.833" v="4033" actId="20577"/>
          <ac:spMkLst>
            <pc:docMk/>
            <pc:sldMk cId="1063245801" sldId="3630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1T07:07:41.128" v="3346" actId="478"/>
          <ac:picMkLst>
            <pc:docMk/>
            <pc:sldMk cId="1063245801" sldId="3630"/>
            <ac:picMk id="3" creationId="{F17F6D00-8680-8AE0-DB21-5A541EA7F9D3}"/>
          </ac:picMkLst>
        </pc:picChg>
        <pc:picChg chg="add mod">
          <ac:chgData name="stacksimplify Team" userId="30f9c473cae68561" providerId="LiveId" clId="{44F2EAF6-8EE6-7F48-975A-1D8E4D34FFE0}" dt="2024-08-11T07:08:08.734" v="3350" actId="1076"/>
          <ac:picMkLst>
            <pc:docMk/>
            <pc:sldMk cId="1063245801" sldId="3630"/>
            <ac:picMk id="7" creationId="{98E90126-BAD3-AD42-3CC1-6C8D7BFF5005}"/>
          </ac:picMkLst>
        </pc:picChg>
      </pc:sldChg>
      <pc:sldChg chg="addSp delSp modSp add mod modAnim">
        <pc:chgData name="stacksimplify Team" userId="30f9c473cae68561" providerId="LiveId" clId="{44F2EAF6-8EE6-7F48-975A-1D8E4D34FFE0}" dt="2024-08-20T12:31:17.353" v="20707" actId="207"/>
        <pc:sldMkLst>
          <pc:docMk/>
          <pc:sldMk cId="3877746895" sldId="3631"/>
        </pc:sldMkLst>
        <pc:spChg chg="add mod">
          <ac:chgData name="stacksimplify Team" userId="30f9c473cae68561" providerId="LiveId" clId="{44F2EAF6-8EE6-7F48-975A-1D8E4D34FFE0}" dt="2024-08-11T07:14:17.450" v="3745"/>
          <ac:spMkLst>
            <pc:docMk/>
            <pc:sldMk cId="3877746895" sldId="3631"/>
            <ac:spMk id="3" creationId="{91734E35-F0B5-3BB1-C095-DA9360D64FB6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5" creationId="{7CC24248-7AF0-CE7B-2731-2925EF1ED186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6" creationId="{0BC98310-C630-7159-34E7-2F2FC54FC42A}"/>
          </ac:spMkLst>
        </pc:spChg>
        <pc:spChg chg="del">
          <ac:chgData name="stacksimplify Team" userId="30f9c473cae68561" providerId="LiveId" clId="{44F2EAF6-8EE6-7F48-975A-1D8E4D34FFE0}" dt="2024-08-11T07:10:32.624" v="3569" actId="478"/>
          <ac:spMkLst>
            <pc:docMk/>
            <pc:sldMk cId="3877746895" sldId="3631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1T07:10:32.624" v="3569" actId="478"/>
          <ac:spMkLst>
            <pc:docMk/>
            <pc:sldMk cId="3877746895" sldId="3631"/>
            <ac:spMk id="12" creationId="{B9A391CD-00DD-AC98-E733-9614713E99FC}"/>
          </ac:spMkLst>
        </pc:spChg>
        <pc:spChg chg="del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20T12:30:51.295" v="20657" actId="207"/>
          <ac:spMkLst>
            <pc:docMk/>
            <pc:sldMk cId="3877746895" sldId="363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7:11:29.971" v="3676" actId="1076"/>
          <ac:spMkLst>
            <pc:docMk/>
            <pc:sldMk cId="3877746895" sldId="363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0T12:31:17.353" v="20707" actId="207"/>
          <ac:spMkLst>
            <pc:docMk/>
            <pc:sldMk cId="3877746895" sldId="3631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1T07:11:29.971" v="3676" actId="1076"/>
          <ac:spMkLst>
            <pc:docMk/>
            <pc:sldMk cId="3877746895" sldId="3631"/>
            <ac:spMk id="18" creationId="{08781F94-3A18-069C-4FAC-EA88C6D77A33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19" creationId="{73D486F5-7B56-D79D-EEEE-E2C5FBBE7A35}"/>
          </ac:spMkLst>
        </pc:spChg>
        <pc:spChg chg="del">
          <ac:chgData name="stacksimplify Team" userId="30f9c473cae68561" providerId="LiveId" clId="{44F2EAF6-8EE6-7F48-975A-1D8E4D34FFE0}" dt="2024-08-11T07:11:12.021" v="3635" actId="478"/>
          <ac:spMkLst>
            <pc:docMk/>
            <pc:sldMk cId="3877746895" sldId="3631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7:10:37.205" v="3571" actId="478"/>
          <ac:spMkLst>
            <pc:docMk/>
            <pc:sldMk cId="3877746895" sldId="3631"/>
            <ac:spMk id="22" creationId="{4F6055CB-391D-4AB3-3096-3F228BA81948}"/>
          </ac:spMkLst>
        </pc:spChg>
      </pc:sldChg>
      <pc:sldChg chg="addSp delSp modSp add mod modAnim">
        <pc:chgData name="stacksimplify Team" userId="30f9c473cae68561" providerId="LiveId" clId="{44F2EAF6-8EE6-7F48-975A-1D8E4D34FFE0}" dt="2024-08-11T07:19:40.311" v="3986"/>
        <pc:sldMkLst>
          <pc:docMk/>
          <pc:sldMk cId="2919569190" sldId="3632"/>
        </pc:sldMkLst>
        <pc:spChg chg="add mod">
          <ac:chgData name="stacksimplify Team" userId="30f9c473cae68561" providerId="LiveId" clId="{44F2EAF6-8EE6-7F48-975A-1D8E4D34FFE0}" dt="2024-08-11T07:17:26.944" v="3879" actId="20577"/>
          <ac:spMkLst>
            <pc:docMk/>
            <pc:sldMk cId="2919569190" sldId="3632"/>
            <ac:spMk id="3" creationId="{3F4F134D-1043-49FD-1F1D-BEE5D1843B05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6" creationId="{0BC98310-C630-7159-34E7-2F2FC54FC42A}"/>
          </ac:spMkLst>
        </pc:spChg>
        <pc:spChg chg="add mod">
          <ac:chgData name="stacksimplify Team" userId="30f9c473cae68561" providerId="LiveId" clId="{44F2EAF6-8EE6-7F48-975A-1D8E4D34FFE0}" dt="2024-08-11T07:17:05.550" v="3822" actId="207"/>
          <ac:spMkLst>
            <pc:docMk/>
            <pc:sldMk cId="2919569190" sldId="3632"/>
            <ac:spMk id="7" creationId="{184B6DB0-7A72-AA57-9BDE-2271090BF77D}"/>
          </ac:spMkLst>
        </pc:spChg>
        <pc:spChg chg="del">
          <ac:chgData name="stacksimplify Team" userId="30f9c473cae68561" providerId="LiveId" clId="{44F2EAF6-8EE6-7F48-975A-1D8E4D34FFE0}" dt="2024-08-11T07:16:40.789" v="3815" actId="478"/>
          <ac:spMkLst>
            <pc:docMk/>
            <pc:sldMk cId="2919569190" sldId="3632"/>
            <ac:spMk id="8" creationId="{3D884867-3054-198E-36DB-F823F0E06AAA}"/>
          </ac:spMkLst>
        </pc:spChg>
        <pc:spChg chg="del">
          <ac:chgData name="stacksimplify Team" userId="30f9c473cae68561" providerId="LiveId" clId="{44F2EAF6-8EE6-7F48-975A-1D8E4D34FFE0}" dt="2024-08-11T07:16:40.789" v="3815" actId="478"/>
          <ac:spMkLst>
            <pc:docMk/>
            <pc:sldMk cId="2919569190" sldId="3632"/>
            <ac:spMk id="9" creationId="{60879F66-19A0-3B99-086B-004D771A2B9C}"/>
          </ac:spMkLst>
        </pc:spChg>
        <pc:spChg chg="add mod">
          <ac:chgData name="stacksimplify Team" userId="30f9c473cae68561" providerId="LiveId" clId="{44F2EAF6-8EE6-7F48-975A-1D8E4D34FFE0}" dt="2024-08-11T07:19:28.352" v="3981" actId="692"/>
          <ac:spMkLst>
            <pc:docMk/>
            <pc:sldMk cId="2919569190" sldId="3632"/>
            <ac:spMk id="11" creationId="{24A7D763-7922-A248-CFC0-F363D3423E44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1T07:18:31.457" v="3973" actId="207"/>
          <ac:spMkLst>
            <pc:docMk/>
            <pc:sldMk cId="2919569190" sldId="363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1T07:19:33.029" v="3985" actId="20577"/>
          <ac:spMkLst>
            <pc:docMk/>
            <pc:sldMk cId="2919569190" sldId="3632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7" creationId="{22067572-F19E-8379-D285-804FA9167D10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0" creationId="{0E2A4B30-C062-4CB6-B378-1B33CA34423B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1T07:18:38.142" v="3976" actId="478"/>
          <ac:spMkLst>
            <pc:docMk/>
            <pc:sldMk cId="2919569190" sldId="3632"/>
            <ac:spMk id="22" creationId="{4F6055CB-391D-4AB3-3096-3F228BA81948}"/>
          </ac:spMkLst>
        </pc:spChg>
      </pc:sldChg>
      <pc:sldChg chg="modSp add mod">
        <pc:chgData name="stacksimplify Team" userId="30f9c473cae68561" providerId="LiveId" clId="{44F2EAF6-8EE6-7F48-975A-1D8E4D34FFE0}" dt="2024-08-12T04:56:03.491" v="4118" actId="1076"/>
        <pc:sldMkLst>
          <pc:docMk/>
          <pc:sldMk cId="855969336" sldId="3633"/>
        </pc:sldMkLst>
        <pc:spChg chg="mod">
          <ac:chgData name="stacksimplify Team" userId="30f9c473cae68561" providerId="LiveId" clId="{44F2EAF6-8EE6-7F48-975A-1D8E4D34FFE0}" dt="2024-08-12T04:56:03.491" v="4118" actId="1076"/>
          <ac:spMkLst>
            <pc:docMk/>
            <pc:sldMk cId="855969336" sldId="3633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4:55:49.390" v="4083" actId="20577"/>
          <ac:spMkLst>
            <pc:docMk/>
            <pc:sldMk cId="855969336" sldId="3633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4:54:55.056" v="4057" actId="20577"/>
          <ac:spMkLst>
            <pc:docMk/>
            <pc:sldMk cId="855969336" sldId="3633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21T00:59:14.073" v="20788" actId="20577"/>
        <pc:sldMkLst>
          <pc:docMk/>
          <pc:sldMk cId="2452866483" sldId="3634"/>
        </pc:sldMkLst>
        <pc:spChg chg="mod">
          <ac:chgData name="stacksimplify Team" userId="30f9c473cae68561" providerId="LiveId" clId="{44F2EAF6-8EE6-7F48-975A-1D8E4D34FFE0}" dt="2024-08-21T00:59:10.899" v="20783" actId="20577"/>
          <ac:spMkLst>
            <pc:docMk/>
            <pc:sldMk cId="2452866483" sldId="3634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21T00:59:14.073" v="20788" actId="20577"/>
          <ac:spMkLst>
            <pc:docMk/>
            <pc:sldMk cId="2452866483" sldId="3634"/>
            <ac:spMk id="18" creationId="{6C47C434-4627-C2BB-4F17-267A13B235F6}"/>
          </ac:spMkLst>
        </pc:spChg>
      </pc:sldChg>
      <pc:sldChg chg="modSp add mod">
        <pc:chgData name="stacksimplify Team" userId="30f9c473cae68561" providerId="LiveId" clId="{44F2EAF6-8EE6-7F48-975A-1D8E4D34FFE0}" dt="2024-08-21T00:59:22.779" v="20802" actId="20577"/>
        <pc:sldMkLst>
          <pc:docMk/>
          <pc:sldMk cId="2990025897" sldId="3635"/>
        </pc:sldMkLst>
        <pc:spChg chg="mod">
          <ac:chgData name="stacksimplify Team" userId="30f9c473cae68561" providerId="LiveId" clId="{44F2EAF6-8EE6-7F48-975A-1D8E4D34FFE0}" dt="2024-08-21T00:59:19.860" v="20797" actId="20577"/>
          <ac:spMkLst>
            <pc:docMk/>
            <pc:sldMk cId="2990025897" sldId="3635"/>
            <ac:spMk id="13" creationId="{60952F14-B3BF-BC64-0FB8-8BCA12C2D624}"/>
          </ac:spMkLst>
        </pc:spChg>
        <pc:spChg chg="mod">
          <ac:chgData name="stacksimplify Team" userId="30f9c473cae68561" providerId="LiveId" clId="{44F2EAF6-8EE6-7F48-975A-1D8E4D34FFE0}" dt="2024-08-21T00:59:22.779" v="20802" actId="20577"/>
          <ac:spMkLst>
            <pc:docMk/>
            <pc:sldMk cId="2990025897" sldId="3635"/>
            <ac:spMk id="18" creationId="{6C47C434-4627-C2BB-4F17-267A13B235F6}"/>
          </ac:spMkLst>
        </pc:spChg>
      </pc:sldChg>
      <pc:sldChg chg="addSp delSp modSp add mod modAnim">
        <pc:chgData name="stacksimplify Team" userId="30f9c473cae68561" providerId="LiveId" clId="{44F2EAF6-8EE6-7F48-975A-1D8E4D34FFE0}" dt="2024-08-12T05:10:05.962" v="4464"/>
        <pc:sldMkLst>
          <pc:docMk/>
          <pc:sldMk cId="3376170153" sldId="3636"/>
        </pc:sldMkLst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3" creationId="{91734E35-F0B5-3BB1-C095-DA9360D64FB6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5" creationId="{AAB8A0AD-9F80-4866-0687-4F33E883B066}"/>
          </ac:spMkLst>
        </pc:spChg>
        <pc:spChg chg="add mod">
          <ac:chgData name="stacksimplify Team" userId="30f9c473cae68561" providerId="LiveId" clId="{44F2EAF6-8EE6-7F48-975A-1D8E4D34FFE0}" dt="2024-08-12T05:09:47.396" v="4459" actId="207"/>
          <ac:spMkLst>
            <pc:docMk/>
            <pc:sldMk cId="3376170153" sldId="3636"/>
            <ac:spMk id="11" creationId="{F1AA4A06-E47D-3774-9B7F-34CF6906B02D}"/>
          </ac:spMkLst>
        </pc:spChg>
        <pc:spChg chg="add 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2" creationId="{7CCC5075-C58D-78E6-5B79-E76D2312D605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13" creationId="{6AD06240-43D4-614B-FECE-F619A2F6845D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14" creationId="{A75B04DE-B42B-1271-8C13-767507F6F680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18" creationId="{08781F94-3A18-069C-4FAC-EA88C6D77A33}"/>
          </ac:spMkLst>
        </pc:spChg>
        <pc:spChg chg="add mod">
          <ac:chgData name="stacksimplify Team" userId="30f9c473cae68561" providerId="LiveId" clId="{44F2EAF6-8EE6-7F48-975A-1D8E4D34FFE0}" dt="2024-08-12T05:06:17.776" v="4300" actId="1076"/>
          <ac:spMkLst>
            <pc:docMk/>
            <pc:sldMk cId="3376170153" sldId="3636"/>
            <ac:spMk id="19" creationId="{3B24A7F4-4BE0-FFD5-1695-EDCEE866CE16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20" creationId="{FD74D8D6-1C76-B21A-D6E0-6619865CE7A4}"/>
          </ac:spMkLst>
        </pc:spChg>
        <pc:spChg chg="add mod">
          <ac:chgData name="stacksimplify Team" userId="30f9c473cae68561" providerId="LiveId" clId="{44F2EAF6-8EE6-7F48-975A-1D8E4D34FFE0}" dt="2024-08-12T05:10:00.272" v="4463" actId="1076"/>
          <ac:spMkLst>
            <pc:docMk/>
            <pc:sldMk cId="3376170153" sldId="3636"/>
            <ac:spMk id="21" creationId="{5B5ADCE2-90C7-E6D4-9969-ACD97BD571B5}"/>
          </ac:spMkLst>
        </pc:spChg>
        <pc:spChg chg="add mod">
          <ac:chgData name="stacksimplify Team" userId="30f9c473cae68561" providerId="LiveId" clId="{44F2EAF6-8EE6-7F48-975A-1D8E4D34FFE0}" dt="2024-08-12T05:09:54.912" v="4462" actId="207"/>
          <ac:spMkLst>
            <pc:docMk/>
            <pc:sldMk cId="3376170153" sldId="3636"/>
            <ac:spMk id="22" creationId="{65F62825-7609-0212-A153-82743CEBD2A6}"/>
          </ac:spMkLst>
        </pc:spChg>
        <pc:spChg chg="add mod">
          <ac:chgData name="stacksimplify Team" userId="30f9c473cae68561" providerId="LiveId" clId="{44F2EAF6-8EE6-7F48-975A-1D8E4D34FFE0}" dt="2024-08-12T05:06:17.776" v="4300" actId="1076"/>
          <ac:spMkLst>
            <pc:docMk/>
            <pc:sldMk cId="3376170153" sldId="3636"/>
            <ac:spMk id="23" creationId="{16C39149-89CC-6BA1-DDF2-62BC99ECC716}"/>
          </ac:spMkLst>
        </pc:spChg>
        <pc:spChg chg="mod">
          <ac:chgData name="stacksimplify Team" userId="30f9c473cae68561" providerId="LiveId" clId="{44F2EAF6-8EE6-7F48-975A-1D8E4D34FFE0}" dt="2024-08-12T05:09:29.838" v="4456" actId="207"/>
          <ac:spMkLst>
            <pc:docMk/>
            <pc:sldMk cId="3376170153" sldId="3636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2T05:04:15.377" v="4142" actId="14100"/>
          <ac:picMkLst>
            <pc:docMk/>
            <pc:sldMk cId="3376170153" sldId="3636"/>
            <ac:picMk id="6" creationId="{2D71333D-69BA-AA8D-C2EF-B5A073E43FB4}"/>
          </ac:picMkLst>
        </pc:picChg>
        <pc:picChg chg="del">
          <ac:chgData name="stacksimplify Team" userId="30f9c473cae68561" providerId="LiveId" clId="{44F2EAF6-8EE6-7F48-975A-1D8E4D34FFE0}" dt="2024-08-12T05:03:44.944" v="4139" actId="478"/>
          <ac:picMkLst>
            <pc:docMk/>
            <pc:sldMk cId="3376170153" sldId="3636"/>
            <ac:picMk id="7" creationId="{98E90126-BAD3-AD42-3CC1-6C8D7BFF5005}"/>
          </ac:picMkLst>
        </pc:picChg>
        <pc:picChg chg="add mod">
          <ac:chgData name="stacksimplify Team" userId="30f9c473cae68561" providerId="LiveId" clId="{44F2EAF6-8EE6-7F48-975A-1D8E4D34FFE0}" dt="2024-08-12T05:10:00.272" v="4463" actId="1076"/>
          <ac:picMkLst>
            <pc:docMk/>
            <pc:sldMk cId="3376170153" sldId="3636"/>
            <ac:picMk id="8" creationId="{E8AE469E-A460-DCF5-A201-1EDBC8670C2B}"/>
          </ac:picMkLst>
        </pc:picChg>
        <pc:cxnChg chg="add mod">
          <ac:chgData name="stacksimplify Team" userId="30f9c473cae68561" providerId="LiveId" clId="{44F2EAF6-8EE6-7F48-975A-1D8E4D34FFE0}" dt="2024-08-12T05:06:51.201" v="4308" actId="692"/>
          <ac:cxnSpMkLst>
            <pc:docMk/>
            <pc:sldMk cId="3376170153" sldId="3636"/>
            <ac:cxnSpMk id="10" creationId="{6B9E41A3-65B0-475B-D6C7-D011A5C8866F}"/>
          </ac:cxnSpMkLst>
        </pc:cxnChg>
      </pc:sldChg>
      <pc:sldChg chg="addSp delSp modSp add mod">
        <pc:chgData name="stacksimplify Team" userId="30f9c473cae68561" providerId="LiveId" clId="{44F2EAF6-8EE6-7F48-975A-1D8E4D34FFE0}" dt="2024-08-12T05:13:58.421" v="4555" actId="20577"/>
        <pc:sldMkLst>
          <pc:docMk/>
          <pc:sldMk cId="1983802992" sldId="3637"/>
        </pc:sldMkLst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5" creationId="{7CC24248-7AF0-CE7B-2731-2925EF1ED186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6" creationId="{0BC98310-C630-7159-34E7-2F2FC54FC42A}"/>
          </ac:spMkLst>
        </pc:spChg>
        <pc:spChg chg="mod">
          <ac:chgData name="stacksimplify Team" userId="30f9c473cae68561" providerId="LiveId" clId="{44F2EAF6-8EE6-7F48-975A-1D8E4D34FFE0}" dt="2024-08-12T05:07:15.149" v="4338" actId="14100"/>
          <ac:spMkLst>
            <pc:docMk/>
            <pc:sldMk cId="1983802992" sldId="3637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2T05:08:04.458" v="4357" actId="20577"/>
          <ac:spMkLst>
            <pc:docMk/>
            <pc:sldMk cId="1983802992" sldId="3637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3" creationId="{9EAC90CA-328B-846C-68B4-03BD2A7202CF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2T05:09:11.970" v="4454" actId="207"/>
          <ac:spMkLst>
            <pc:docMk/>
            <pc:sldMk cId="1983802992" sldId="363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07:58.473" v="4353" actId="20577"/>
          <ac:spMkLst>
            <pc:docMk/>
            <pc:sldMk cId="1983802992" sldId="363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09:07.270" v="4453" actId="207"/>
          <ac:spMkLst>
            <pc:docMk/>
            <pc:sldMk cId="1983802992" sldId="3637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08:00.499" v="4355" actId="20577"/>
          <ac:spMkLst>
            <pc:docMk/>
            <pc:sldMk cId="1983802992" sldId="3637"/>
            <ac:spMk id="18" creationId="{08781F94-3A18-069C-4FAC-EA88C6D77A33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19" creationId="{73D486F5-7B56-D79D-EEEE-E2C5FBBE7A35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1" creationId="{1E841D60-CA91-4892-B0A2-A241DFE6EE82}"/>
          </ac:spMkLst>
        </pc:spChg>
        <pc:spChg chg="del">
          <ac:chgData name="stacksimplify Team" userId="30f9c473cae68561" providerId="LiveId" clId="{44F2EAF6-8EE6-7F48-975A-1D8E4D34FFE0}" dt="2024-08-12T05:09:01.968" v="4452" actId="478"/>
          <ac:spMkLst>
            <pc:docMk/>
            <pc:sldMk cId="1983802992" sldId="3637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2T05:13:58.421" v="4555" actId="20577"/>
          <ac:spMkLst>
            <pc:docMk/>
            <pc:sldMk cId="1983802992" sldId="363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2T05:07:43.620" v="4343" actId="1076"/>
          <ac:picMkLst>
            <pc:docMk/>
            <pc:sldMk cId="1983802992" sldId="3637"/>
            <ac:picMk id="3" creationId="{E467C7A0-74EF-A194-BAC5-8047E507228A}"/>
          </ac:picMkLst>
        </pc:picChg>
        <pc:picChg chg="del">
          <ac:chgData name="stacksimplify Team" userId="30f9c473cae68561" providerId="LiveId" clId="{44F2EAF6-8EE6-7F48-975A-1D8E4D34FFE0}" dt="2024-08-12T05:07:16.870" v="4339" actId="478"/>
          <ac:picMkLst>
            <pc:docMk/>
            <pc:sldMk cId="1983802992" sldId="3637"/>
            <ac:picMk id="7" creationId="{98E90126-BAD3-AD42-3CC1-6C8D7BFF5005}"/>
          </ac:picMkLst>
        </pc:picChg>
      </pc:sldChg>
      <pc:sldChg chg="modSp add mod">
        <pc:chgData name="stacksimplify Team" userId="30f9c473cae68561" providerId="LiveId" clId="{44F2EAF6-8EE6-7F48-975A-1D8E4D34FFE0}" dt="2024-08-12T05:11:04.788" v="4483" actId="20577"/>
        <pc:sldMkLst>
          <pc:docMk/>
          <pc:sldMk cId="3129857833" sldId="3638"/>
        </pc:sldMkLst>
        <pc:spChg chg="mod">
          <ac:chgData name="stacksimplify Team" userId="30f9c473cae68561" providerId="LiveId" clId="{44F2EAF6-8EE6-7F48-975A-1D8E4D34FFE0}" dt="2024-08-12T05:11:04.788" v="4483" actId="20577"/>
          <ac:spMkLst>
            <pc:docMk/>
            <pc:sldMk cId="3129857833" sldId="363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5:10:46.609" v="4475" actId="20577"/>
          <ac:spMkLst>
            <pc:docMk/>
            <pc:sldMk cId="3129857833" sldId="363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5:10:42.458" v="4467" actId="20577"/>
          <ac:spMkLst>
            <pc:docMk/>
            <pc:sldMk cId="3129857833" sldId="3638"/>
            <ac:spMk id="12" creationId="{F5738EC9-8EFA-905C-06C9-910FBDB941B5}"/>
          </ac:spMkLst>
        </pc:spChg>
      </pc:sldChg>
      <pc:sldChg chg="add">
        <pc:chgData name="stacksimplify Team" userId="30f9c473cae68561" providerId="LiveId" clId="{44F2EAF6-8EE6-7F48-975A-1D8E4D34FFE0}" dt="2024-08-12T05:11:22.809" v="4484"/>
        <pc:sldMkLst>
          <pc:docMk/>
          <pc:sldMk cId="2523453014" sldId="3639"/>
        </pc:sldMkLst>
      </pc:sldChg>
      <pc:sldChg chg="add">
        <pc:chgData name="stacksimplify Team" userId="30f9c473cae68561" providerId="LiveId" clId="{44F2EAF6-8EE6-7F48-975A-1D8E4D34FFE0}" dt="2024-08-12T05:11:22.809" v="4484"/>
        <pc:sldMkLst>
          <pc:docMk/>
          <pc:sldMk cId="1771557127" sldId="3640"/>
        </pc:sldMkLst>
      </pc:sldChg>
      <pc:sldChg chg="addSp delSp modSp add mod modAnim">
        <pc:chgData name="stacksimplify Team" userId="30f9c473cae68561" providerId="LiveId" clId="{44F2EAF6-8EE6-7F48-975A-1D8E4D34FFE0}" dt="2024-08-21T03:07:24.245" v="20804"/>
        <pc:sldMkLst>
          <pc:docMk/>
          <pc:sldMk cId="3492826974" sldId="3641"/>
        </pc:sldMkLst>
        <pc:spChg chg="add mod">
          <ac:chgData name="stacksimplify Team" userId="30f9c473cae68561" providerId="LiveId" clId="{44F2EAF6-8EE6-7F48-975A-1D8E4D34FFE0}" dt="2024-08-12T05:15:31.015" v="4672" actId="20577"/>
          <ac:spMkLst>
            <pc:docMk/>
            <pc:sldMk cId="3492826974" sldId="3641"/>
            <ac:spMk id="6" creationId="{BAE92291-D506-72C2-CCCF-9952E6425605}"/>
          </ac:spMkLst>
        </pc:spChg>
        <pc:spChg chg="add mod">
          <ac:chgData name="stacksimplify Team" userId="30f9c473cae68561" providerId="LiveId" clId="{44F2EAF6-8EE6-7F48-975A-1D8E4D34FFE0}" dt="2024-08-12T05:14:48.050" v="4589" actId="1076"/>
          <ac:spMkLst>
            <pc:docMk/>
            <pc:sldMk cId="3492826974" sldId="3641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2T05:13:38.218" v="4542" actId="20577"/>
          <ac:spMkLst>
            <pc:docMk/>
            <pc:sldMk cId="3492826974" sldId="3641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2T05:15:50.966" v="4681"/>
          <ac:spMkLst>
            <pc:docMk/>
            <pc:sldMk cId="3492826974" sldId="3641"/>
            <ac:spMk id="9" creationId="{B86C507A-975D-BC90-3690-49AE756016AD}"/>
          </ac:spMkLst>
        </pc:spChg>
        <pc:spChg chg="add mod">
          <ac:chgData name="stacksimplify Team" userId="30f9c473cae68561" providerId="LiveId" clId="{44F2EAF6-8EE6-7F48-975A-1D8E4D34FFE0}" dt="2024-08-12T05:15:48.338" v="4680" actId="20577"/>
          <ac:spMkLst>
            <pc:docMk/>
            <pc:sldMk cId="3492826974" sldId="3641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2T05:14:59.640" v="4607" actId="20577"/>
          <ac:spMkLst>
            <pc:docMk/>
            <pc:sldMk cId="3492826974" sldId="3641"/>
            <ac:spMk id="11" creationId="{8F9B8795-8024-0E46-4BE4-43A7893836CE}"/>
          </ac:spMkLst>
        </pc:spChg>
        <pc:spChg chg="add del mod">
          <ac:chgData name="stacksimplify Team" userId="30f9c473cae68561" providerId="LiveId" clId="{44F2EAF6-8EE6-7F48-975A-1D8E4D34FFE0}" dt="2024-08-12T05:15:52.805" v="4682" actId="478"/>
          <ac:spMkLst>
            <pc:docMk/>
            <pc:sldMk cId="3492826974" sldId="3641"/>
            <ac:spMk id="13" creationId="{B763687D-BDB6-D1BD-9262-B84ED9DB3A7D}"/>
          </ac:spMkLst>
        </pc:spChg>
        <pc:spChg chg="add del mod">
          <ac:chgData name="stacksimplify Team" userId="30f9c473cae68561" providerId="LiveId" clId="{44F2EAF6-8EE6-7F48-975A-1D8E4D34FFE0}" dt="2024-08-12T05:15:52.805" v="4682" actId="478"/>
          <ac:spMkLst>
            <pc:docMk/>
            <pc:sldMk cId="3492826974" sldId="3641"/>
            <ac:spMk id="14" creationId="{1CC302BE-EC7F-7921-3369-772FC93244F1}"/>
          </ac:spMkLst>
        </pc:spChg>
        <pc:spChg chg="mod">
          <ac:chgData name="stacksimplify Team" userId="30f9c473cae68561" providerId="LiveId" clId="{44F2EAF6-8EE6-7F48-975A-1D8E4D34FFE0}" dt="2024-08-12T05:15:38.730" v="4673"/>
          <ac:spMkLst>
            <pc:docMk/>
            <pc:sldMk cId="3492826974" sldId="364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15:42.422" v="4677" actId="20577"/>
          <ac:spMkLst>
            <pc:docMk/>
            <pc:sldMk cId="3492826974" sldId="3641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2T05:15:44.616" v="4678" actId="478"/>
          <ac:spMkLst>
            <pc:docMk/>
            <pc:sldMk cId="3492826974" sldId="3641"/>
            <ac:spMk id="17" creationId="{22067572-F19E-8379-D285-804FA9167D10}"/>
          </ac:spMkLst>
        </pc:spChg>
        <pc:spChg chg="del">
          <ac:chgData name="stacksimplify Team" userId="30f9c473cae68561" providerId="LiveId" clId="{44F2EAF6-8EE6-7F48-975A-1D8E4D34FFE0}" dt="2024-08-12T05:15:44.616" v="4678" actId="478"/>
          <ac:spMkLst>
            <pc:docMk/>
            <pc:sldMk cId="3492826974" sldId="3641"/>
            <ac:spMk id="18" creationId="{08781F94-3A18-069C-4FAC-EA88C6D77A33}"/>
          </ac:spMkLst>
        </pc:spChg>
        <pc:spChg chg="add mod">
          <ac:chgData name="stacksimplify Team" userId="30f9c473cae68561" providerId="LiveId" clId="{44F2EAF6-8EE6-7F48-975A-1D8E4D34FFE0}" dt="2024-08-12T05:15:22.408" v="4670" actId="20577"/>
          <ac:spMkLst>
            <pc:docMk/>
            <pc:sldMk cId="3492826974" sldId="3641"/>
            <ac:spMk id="19" creationId="{93DD2428-AE54-CF4D-A49C-AF24AFE0B2D5}"/>
          </ac:spMkLst>
        </pc:spChg>
        <pc:spChg chg="mod">
          <ac:chgData name="stacksimplify Team" userId="30f9c473cae68561" providerId="LiveId" clId="{44F2EAF6-8EE6-7F48-975A-1D8E4D34FFE0}" dt="2024-08-12T05:15:12.610" v="4636" actId="20577"/>
          <ac:spMkLst>
            <pc:docMk/>
            <pc:sldMk cId="3492826974" sldId="364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2T05:12:45.752" v="4486" actId="478"/>
          <ac:picMkLst>
            <pc:docMk/>
            <pc:sldMk cId="3492826974" sldId="3641"/>
            <ac:picMk id="3" creationId="{E467C7A0-74EF-A194-BAC5-8047E507228A}"/>
          </ac:picMkLst>
        </pc:picChg>
        <pc:picChg chg="add mod">
          <ac:chgData name="stacksimplify Team" userId="30f9c473cae68561" providerId="LiveId" clId="{44F2EAF6-8EE6-7F48-975A-1D8E4D34FFE0}" dt="2024-08-12T05:12:51.701" v="4489" actId="14100"/>
          <ac:picMkLst>
            <pc:docMk/>
            <pc:sldMk cId="3492826974" sldId="3641"/>
            <ac:picMk id="5" creationId="{6C5D1E3A-9E1E-8183-1360-7AFF9FBD4A8A}"/>
          </ac:picMkLst>
        </pc:picChg>
      </pc:sldChg>
      <pc:sldChg chg="modSp add mod">
        <pc:chgData name="stacksimplify Team" userId="30f9c473cae68561" providerId="LiveId" clId="{44F2EAF6-8EE6-7F48-975A-1D8E4D34FFE0}" dt="2024-08-12T05:18:39.785" v="4736" actId="14100"/>
        <pc:sldMkLst>
          <pc:docMk/>
          <pc:sldMk cId="3993220963" sldId="3642"/>
        </pc:sldMkLst>
        <pc:spChg chg="mod">
          <ac:chgData name="stacksimplify Team" userId="30f9c473cae68561" providerId="LiveId" clId="{44F2EAF6-8EE6-7F48-975A-1D8E4D34FFE0}" dt="2024-08-12T05:18:39.785" v="4736" actId="14100"/>
          <ac:spMkLst>
            <pc:docMk/>
            <pc:sldMk cId="3993220963" sldId="364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2T05:18:19.463" v="4727" actId="20577"/>
          <ac:spMkLst>
            <pc:docMk/>
            <pc:sldMk cId="3993220963" sldId="3642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2T05:17:31.653" v="4685" actId="20577"/>
          <ac:spMkLst>
            <pc:docMk/>
            <pc:sldMk cId="3993220963" sldId="3642"/>
            <ac:spMk id="12" creationId="{F5738EC9-8EFA-905C-06C9-910FBDB941B5}"/>
          </ac:spMkLst>
        </pc:spChg>
      </pc:sldChg>
      <pc:sldChg chg="add del modAnim">
        <pc:chgData name="stacksimplify Team" userId="30f9c473cae68561" providerId="LiveId" clId="{44F2EAF6-8EE6-7F48-975A-1D8E4D34FFE0}" dt="2024-08-13T02:26:38.552" v="5685" actId="2696"/>
        <pc:sldMkLst>
          <pc:docMk/>
          <pc:sldMk cId="954947903" sldId="3643"/>
        </pc:sldMkLst>
      </pc:sldChg>
      <pc:sldChg chg="delSp modSp add del mod modAnim">
        <pc:chgData name="stacksimplify Team" userId="30f9c473cae68561" providerId="LiveId" clId="{44F2EAF6-8EE6-7F48-975A-1D8E4D34FFE0}" dt="2024-08-12T05:24:18.229" v="4754" actId="2696"/>
        <pc:sldMkLst>
          <pc:docMk/>
          <pc:sldMk cId="3022788846" sldId="3644"/>
        </pc:sldMkLst>
        <pc:spChg chg="del mod">
          <ac:chgData name="stacksimplify Team" userId="30f9c473cae68561" providerId="LiveId" clId="{44F2EAF6-8EE6-7F48-975A-1D8E4D34FFE0}" dt="2024-08-12T05:24:07.952" v="4751" actId="478"/>
          <ac:spMkLst>
            <pc:docMk/>
            <pc:sldMk cId="3022788846" sldId="3644"/>
            <ac:spMk id="45" creationId="{96DC5A4D-B7E5-8465-AD70-68F61AC6B575}"/>
          </ac:spMkLst>
        </pc:spChg>
        <pc:spChg chg="del">
          <ac:chgData name="stacksimplify Team" userId="30f9c473cae68561" providerId="LiveId" clId="{44F2EAF6-8EE6-7F48-975A-1D8E4D34FFE0}" dt="2024-08-12T05:24:06.277" v="4749" actId="478"/>
          <ac:spMkLst>
            <pc:docMk/>
            <pc:sldMk cId="3022788846" sldId="3644"/>
            <ac:spMk id="50" creationId="{63791B4C-E4B6-1610-B2AC-C53F7FDFF1BB}"/>
          </ac:spMkLst>
        </pc:spChg>
        <pc:spChg chg="del">
          <ac:chgData name="stacksimplify Team" userId="30f9c473cae68561" providerId="LiveId" clId="{44F2EAF6-8EE6-7F48-975A-1D8E4D34FFE0}" dt="2024-08-12T05:24:09.438" v="4752" actId="478"/>
          <ac:spMkLst>
            <pc:docMk/>
            <pc:sldMk cId="3022788846" sldId="3644"/>
            <ac:spMk id="53" creationId="{A00A437D-878E-CEE4-6C22-3418A3512A1D}"/>
          </ac:spMkLst>
        </pc:spChg>
        <pc:spChg chg="del">
          <ac:chgData name="stacksimplify Team" userId="30f9c473cae68561" providerId="LiveId" clId="{44F2EAF6-8EE6-7F48-975A-1D8E4D34FFE0}" dt="2024-08-12T05:24:11.285" v="4753" actId="478"/>
          <ac:spMkLst>
            <pc:docMk/>
            <pc:sldMk cId="3022788846" sldId="3644"/>
            <ac:spMk id="80" creationId="{A2E3437A-9235-282A-BD33-3F64308F1883}"/>
          </ac:spMkLst>
        </pc:spChg>
        <pc:spChg chg="del">
          <ac:chgData name="stacksimplify Team" userId="30f9c473cae68561" providerId="LiveId" clId="{44F2EAF6-8EE6-7F48-975A-1D8E4D34FFE0}" dt="2024-08-12T05:21:50.492" v="4742" actId="478"/>
          <ac:spMkLst>
            <pc:docMk/>
            <pc:sldMk cId="3022788846" sldId="3644"/>
            <ac:spMk id="92" creationId="{260D28E2-130B-EA8B-12C2-1774DC73CE29}"/>
          </ac:spMkLst>
        </pc:spChg>
        <pc:spChg chg="del">
          <ac:chgData name="stacksimplify Team" userId="30f9c473cae68561" providerId="LiveId" clId="{44F2EAF6-8EE6-7F48-975A-1D8E4D34FFE0}" dt="2024-08-12T05:21:47.950" v="4740" actId="478"/>
          <ac:spMkLst>
            <pc:docMk/>
            <pc:sldMk cId="3022788846" sldId="3644"/>
            <ac:spMk id="100" creationId="{AD6A5B7B-164D-F386-530C-C1AA87C757BF}"/>
          </ac:spMkLst>
        </pc:spChg>
        <pc:spChg chg="del mod">
          <ac:chgData name="stacksimplify Team" userId="30f9c473cae68561" providerId="LiveId" clId="{44F2EAF6-8EE6-7F48-975A-1D8E4D34FFE0}" dt="2024-08-12T05:21:56.803" v="4744" actId="478"/>
          <ac:spMkLst>
            <pc:docMk/>
            <pc:sldMk cId="3022788846" sldId="3644"/>
            <ac:spMk id="110" creationId="{4CEC3267-2472-4CE2-7B32-25BCB4F715EF}"/>
          </ac:spMkLst>
        </pc:spChg>
        <pc:picChg chg="del">
          <ac:chgData name="stacksimplify Team" userId="30f9c473cae68561" providerId="LiveId" clId="{44F2EAF6-8EE6-7F48-975A-1D8E4D34FFE0}" dt="2024-08-12T05:21:48.684" v="4741" actId="478"/>
          <ac:picMkLst>
            <pc:docMk/>
            <pc:sldMk cId="3022788846" sldId="3644"/>
            <ac:picMk id="91" creationId="{B0439917-E0C9-2DB0-AEE6-1C77FBE47280}"/>
          </ac:picMkLst>
        </pc:picChg>
        <pc:picChg chg="del">
          <ac:chgData name="stacksimplify Team" userId="30f9c473cae68561" providerId="LiveId" clId="{44F2EAF6-8EE6-7F48-975A-1D8E4D34FFE0}" dt="2024-08-12T05:22:01.460" v="4745" actId="478"/>
          <ac:picMkLst>
            <pc:docMk/>
            <pc:sldMk cId="3022788846" sldId="3644"/>
            <ac:picMk id="111" creationId="{48340FDC-DE62-B26C-6074-05A7BDF46934}"/>
          </ac:picMkLst>
        </pc:picChg>
        <pc:cxnChg chg="del mod">
          <ac:chgData name="stacksimplify Team" userId="30f9c473cae68561" providerId="LiveId" clId="{44F2EAF6-8EE6-7F48-975A-1D8E4D34FFE0}" dt="2024-08-12T05:24:04.532" v="4748" actId="478"/>
          <ac:cxnSpMkLst>
            <pc:docMk/>
            <pc:sldMk cId="3022788846" sldId="3644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2T05:24:03.071" v="4747" actId="478"/>
          <ac:cxnSpMkLst>
            <pc:docMk/>
            <pc:sldMk cId="3022788846" sldId="3644"/>
            <ac:cxnSpMk id="60" creationId="{611860F1-42BB-442A-82B0-BD27A08433A0}"/>
          </ac:cxnSpMkLst>
        </pc:cxnChg>
        <pc:cxnChg chg="del mod">
          <ac:chgData name="stacksimplify Team" userId="30f9c473cae68561" providerId="LiveId" clId="{44F2EAF6-8EE6-7F48-975A-1D8E4D34FFE0}" dt="2024-08-12T05:21:45.138" v="4739" actId="478"/>
          <ac:cxnSpMkLst>
            <pc:docMk/>
            <pc:sldMk cId="3022788846" sldId="3644"/>
            <ac:cxnSpMk id="94" creationId="{439086CC-48ED-DD9B-AE6E-09AF66C4DDF0}"/>
          </ac:cxnSpMkLst>
        </pc:cxnChg>
        <pc:cxnChg chg="del mod">
          <ac:chgData name="stacksimplify Team" userId="30f9c473cae68561" providerId="LiveId" clId="{44F2EAF6-8EE6-7F48-975A-1D8E4D34FFE0}" dt="2024-08-12T05:24:01.416" v="4746" actId="478"/>
          <ac:cxnSpMkLst>
            <pc:docMk/>
            <pc:sldMk cId="3022788846" sldId="3644"/>
            <ac:cxnSpMk id="115" creationId="{DA8B626B-4792-78E4-E595-243188BBFE02}"/>
          </ac:cxnSpMkLst>
        </pc:cxnChg>
      </pc:sldChg>
      <pc:sldChg chg="addSp delSp modSp add mod delAnim modAnim">
        <pc:chgData name="stacksimplify Team" userId="30f9c473cae68561" providerId="LiveId" clId="{44F2EAF6-8EE6-7F48-975A-1D8E4D34FFE0}" dt="2024-08-21T04:42:52.360" v="20816" actId="207"/>
        <pc:sldMkLst>
          <pc:docMk/>
          <pc:sldMk cId="3915922290" sldId="3644"/>
        </pc:sldMkLst>
        <pc:spChg chg="mod">
          <ac:chgData name="stacksimplify Team" userId="30f9c473cae68561" providerId="LiveId" clId="{44F2EAF6-8EE6-7F48-975A-1D8E4D34FFE0}" dt="2024-08-12T05:30:32.453" v="4860" actId="1076"/>
          <ac:spMkLst>
            <pc:docMk/>
            <pc:sldMk cId="3915922290" sldId="3644"/>
            <ac:spMk id="3" creationId="{876F480F-DB70-592C-85A3-A6EE84757068}"/>
          </ac:spMkLst>
        </pc:spChg>
        <pc:spChg chg="mod">
          <ac:chgData name="stacksimplify Team" userId="30f9c473cae68561" providerId="LiveId" clId="{44F2EAF6-8EE6-7F48-975A-1D8E4D34FFE0}" dt="2024-08-12T05:31:15.962" v="4866" actId="14100"/>
          <ac:spMkLst>
            <pc:docMk/>
            <pc:sldMk cId="3915922290" sldId="3644"/>
            <ac:spMk id="8" creationId="{4683D28B-01C8-94FC-E2E6-D1DA9C8B01BB}"/>
          </ac:spMkLst>
        </pc:spChg>
        <pc:spChg chg="mod">
          <ac:chgData name="stacksimplify Team" userId="30f9c473cae68561" providerId="LiveId" clId="{44F2EAF6-8EE6-7F48-975A-1D8E4D34FFE0}" dt="2024-08-12T05:39:40.564" v="5024" actId="14100"/>
          <ac:spMkLst>
            <pc:docMk/>
            <pc:sldMk cId="3915922290" sldId="3644"/>
            <ac:spMk id="9" creationId="{02202431-1BE6-BD03-6EC8-CC0999B14940}"/>
          </ac:spMkLst>
        </pc:spChg>
        <pc:spChg chg="mod">
          <ac:chgData name="stacksimplify Team" userId="30f9c473cae68561" providerId="LiveId" clId="{44F2EAF6-8EE6-7F48-975A-1D8E4D34FFE0}" dt="2024-08-12T05:31:23.378" v="4867" actId="1076"/>
          <ac:spMkLst>
            <pc:docMk/>
            <pc:sldMk cId="3915922290" sldId="3644"/>
            <ac:spMk id="17" creationId="{146D617F-DF99-3014-1170-87D5A3E8B26E}"/>
          </ac:spMkLst>
        </pc:spChg>
        <pc:spChg chg="mod">
          <ac:chgData name="stacksimplify Team" userId="30f9c473cae68561" providerId="LiveId" clId="{44F2EAF6-8EE6-7F48-975A-1D8E4D34FFE0}" dt="2024-08-12T05:39:51.363" v="5025" actId="1076"/>
          <ac:spMkLst>
            <pc:docMk/>
            <pc:sldMk cId="3915922290" sldId="3644"/>
            <ac:spMk id="23" creationId="{B36532E3-2EF2-38C3-E29C-9F76860AC9AD}"/>
          </ac:spMkLst>
        </pc:spChg>
        <pc:spChg chg="del">
          <ac:chgData name="stacksimplify Team" userId="30f9c473cae68561" providerId="LiveId" clId="{44F2EAF6-8EE6-7F48-975A-1D8E4D34FFE0}" dt="2024-08-12T05:26:59.452" v="4808" actId="478"/>
          <ac:spMkLst>
            <pc:docMk/>
            <pc:sldMk cId="3915922290" sldId="3644"/>
            <ac:spMk id="32" creationId="{1651397D-8B1C-A32B-0CFB-9C332BAD0EC6}"/>
          </ac:spMkLst>
        </pc:spChg>
        <pc:spChg chg="del">
          <ac:chgData name="stacksimplify Team" userId="30f9c473cae68561" providerId="LiveId" clId="{44F2EAF6-8EE6-7F48-975A-1D8E4D34FFE0}" dt="2024-08-12T05:27:04.769" v="4812" actId="478"/>
          <ac:spMkLst>
            <pc:docMk/>
            <pc:sldMk cId="3915922290" sldId="3644"/>
            <ac:spMk id="37" creationId="{FBD5E7B8-17A7-0CC4-0275-09281B073F42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38" creationId="{A20FF4D7-5015-9BD6-44E7-18C1AF99F5B4}"/>
          </ac:spMkLst>
        </pc:spChg>
        <pc:spChg chg="del">
          <ac:chgData name="stacksimplify Team" userId="30f9c473cae68561" providerId="LiveId" clId="{44F2EAF6-8EE6-7F48-975A-1D8E4D34FFE0}" dt="2024-08-12T05:27:02.563" v="4811" actId="478"/>
          <ac:spMkLst>
            <pc:docMk/>
            <pc:sldMk cId="3915922290" sldId="3644"/>
            <ac:spMk id="39" creationId="{4A6315CA-4B64-9EC4-598D-73B72C84B000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0" creationId="{7D6439E5-3257-B811-F8E0-F8E71E2C32C0}"/>
          </ac:spMkLst>
        </pc:spChg>
        <pc:spChg chg="del">
          <ac:chgData name="stacksimplify Team" userId="30f9c473cae68561" providerId="LiveId" clId="{44F2EAF6-8EE6-7F48-975A-1D8E4D34FFE0}" dt="2024-08-12T05:25:49.865" v="4794" actId="478"/>
          <ac:spMkLst>
            <pc:docMk/>
            <pc:sldMk cId="3915922290" sldId="3644"/>
            <ac:spMk id="41" creationId="{D0DC7F0E-DDF5-5AC0-DE57-EC9FCCA2E024}"/>
          </ac:spMkLst>
        </pc:spChg>
        <pc:spChg chg="del">
          <ac:chgData name="stacksimplify Team" userId="30f9c473cae68561" providerId="LiveId" clId="{44F2EAF6-8EE6-7F48-975A-1D8E4D34FFE0}" dt="2024-08-12T05:25:55.945" v="4798" actId="478"/>
          <ac:spMkLst>
            <pc:docMk/>
            <pc:sldMk cId="3915922290" sldId="3644"/>
            <ac:spMk id="44" creationId="{53B81757-187A-8EC4-4DDB-9F451B0F0016}"/>
          </ac:spMkLst>
        </pc:spChg>
        <pc:spChg chg="del">
          <ac:chgData name="stacksimplify Team" userId="30f9c473cae68561" providerId="LiveId" clId="{44F2EAF6-8EE6-7F48-975A-1D8E4D34FFE0}" dt="2024-08-12T05:26:51.314" v="4804" actId="478"/>
          <ac:spMkLst>
            <pc:docMk/>
            <pc:sldMk cId="3915922290" sldId="3644"/>
            <ac:spMk id="45" creationId="{96DC5A4D-B7E5-8465-AD70-68F61AC6B575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6" creationId="{CD698816-478B-7C07-2E43-EC0683EFC366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47" creationId="{9C9AD52C-9686-71F3-C19A-0285C202E4F3}"/>
          </ac:spMkLst>
        </pc:spChg>
        <pc:spChg chg="del">
          <ac:chgData name="stacksimplify Team" userId="30f9c473cae68561" providerId="LiveId" clId="{44F2EAF6-8EE6-7F48-975A-1D8E4D34FFE0}" dt="2024-08-12T05:26:49.268" v="4803" actId="478"/>
          <ac:spMkLst>
            <pc:docMk/>
            <pc:sldMk cId="3915922290" sldId="3644"/>
            <ac:spMk id="50" creationId="{63791B4C-E4B6-1610-B2AC-C53F7FDFF1BB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51" creationId="{BE30EC7B-11A5-1987-9B11-30998C80BDA8}"/>
          </ac:spMkLst>
        </pc:spChg>
        <pc:spChg chg="mod">
          <ac:chgData name="stacksimplify Team" userId="30f9c473cae68561" providerId="LiveId" clId="{44F2EAF6-8EE6-7F48-975A-1D8E4D34FFE0}" dt="2024-08-12T05:40:32.324" v="5034" actId="1076"/>
          <ac:spMkLst>
            <pc:docMk/>
            <pc:sldMk cId="3915922290" sldId="3644"/>
            <ac:spMk id="52" creationId="{7FE0926C-10BE-2EF0-1A94-AEB5471F8103}"/>
          </ac:spMkLst>
        </pc:spChg>
        <pc:spChg chg="del">
          <ac:chgData name="stacksimplify Team" userId="30f9c473cae68561" providerId="LiveId" clId="{44F2EAF6-8EE6-7F48-975A-1D8E4D34FFE0}" dt="2024-08-12T05:26:52.822" v="4805" actId="478"/>
          <ac:spMkLst>
            <pc:docMk/>
            <pc:sldMk cId="3915922290" sldId="3644"/>
            <ac:spMk id="53" creationId="{A00A437D-878E-CEE4-6C22-3418A3512A1D}"/>
          </ac:spMkLst>
        </pc:spChg>
        <pc:spChg chg="mod">
          <ac:chgData name="stacksimplify Team" userId="30f9c473cae68561" providerId="LiveId" clId="{44F2EAF6-8EE6-7F48-975A-1D8E4D34FFE0}" dt="2024-08-12T05:42:24.187" v="5048" actId="1076"/>
          <ac:spMkLst>
            <pc:docMk/>
            <pc:sldMk cId="3915922290" sldId="3644"/>
            <ac:spMk id="55" creationId="{AA02C107-D1FB-994C-4B04-29149E5BB2C6}"/>
          </ac:spMkLst>
        </pc:spChg>
        <pc:spChg chg="mod">
          <ac:chgData name="stacksimplify Team" userId="30f9c473cae68561" providerId="LiveId" clId="{44F2EAF6-8EE6-7F48-975A-1D8E4D34FFE0}" dt="2024-08-12T05:32:45.048" v="4896" actId="14100"/>
          <ac:spMkLst>
            <pc:docMk/>
            <pc:sldMk cId="3915922290" sldId="3644"/>
            <ac:spMk id="77" creationId="{CFC55A18-B5D8-765C-B835-B611E7B9E62A}"/>
          </ac:spMkLst>
        </pc:spChg>
        <pc:spChg chg="add mod">
          <ac:chgData name="stacksimplify Team" userId="30f9c473cae68561" providerId="LiveId" clId="{44F2EAF6-8EE6-7F48-975A-1D8E4D34FFE0}" dt="2024-08-12T05:47:04.910" v="5149" actId="20577"/>
          <ac:spMkLst>
            <pc:docMk/>
            <pc:sldMk cId="3915922290" sldId="3644"/>
            <ac:spMk id="79" creationId="{64A75908-54B9-5D6D-374E-EB0E923AAA24}"/>
          </ac:spMkLst>
        </pc:spChg>
        <pc:spChg chg="del">
          <ac:chgData name="stacksimplify Team" userId="30f9c473cae68561" providerId="LiveId" clId="{44F2EAF6-8EE6-7F48-975A-1D8E4D34FFE0}" dt="2024-08-12T05:26:55.961" v="4807" actId="478"/>
          <ac:spMkLst>
            <pc:docMk/>
            <pc:sldMk cId="3915922290" sldId="3644"/>
            <ac:spMk id="80" creationId="{A2E3437A-9235-282A-BD33-3F64308F1883}"/>
          </ac:spMkLst>
        </pc:spChg>
        <pc:spChg chg="add mod">
          <ac:chgData name="stacksimplify Team" userId="30f9c473cae68561" providerId="LiveId" clId="{44F2EAF6-8EE6-7F48-975A-1D8E4D34FFE0}" dt="2024-08-12T05:34:07.668" v="4953" actId="20577"/>
          <ac:spMkLst>
            <pc:docMk/>
            <pc:sldMk cId="3915922290" sldId="3644"/>
            <ac:spMk id="81" creationId="{57AD07CB-8365-6443-1B5B-4AE22B5E8A4F}"/>
          </ac:spMkLst>
        </pc:spChg>
        <pc:spChg chg="add mod">
          <ac:chgData name="stacksimplify Team" userId="30f9c473cae68561" providerId="LiveId" clId="{44F2EAF6-8EE6-7F48-975A-1D8E4D34FFE0}" dt="2024-08-12T05:40:44.871" v="5036" actId="1076"/>
          <ac:spMkLst>
            <pc:docMk/>
            <pc:sldMk cId="3915922290" sldId="3644"/>
            <ac:spMk id="82" creationId="{AB90B332-C37F-5B13-5633-CC35E7F3F578}"/>
          </ac:spMkLst>
        </pc:spChg>
        <pc:spChg chg="add mod">
          <ac:chgData name="stacksimplify Team" userId="30f9c473cae68561" providerId="LiveId" clId="{44F2EAF6-8EE6-7F48-975A-1D8E4D34FFE0}" dt="2024-08-12T05:40:44.871" v="5036" actId="1076"/>
          <ac:spMkLst>
            <pc:docMk/>
            <pc:sldMk cId="3915922290" sldId="3644"/>
            <ac:spMk id="84" creationId="{BA5F71A3-5D6B-3AB5-10EA-1AEDE408DF3A}"/>
          </ac:spMkLst>
        </pc:spChg>
        <pc:spChg chg="mod">
          <ac:chgData name="stacksimplify Team" userId="30f9c473cae68561" providerId="LiveId" clId="{44F2EAF6-8EE6-7F48-975A-1D8E4D34FFE0}" dt="2024-08-21T04:42:52.360" v="20816" actId="207"/>
          <ac:spMkLst>
            <pc:docMk/>
            <pc:sldMk cId="3915922290" sldId="3644"/>
            <ac:spMk id="86" creationId="{C5A6E186-F174-5069-2E15-3BD7CEF626D2}"/>
          </ac:spMkLst>
        </pc:spChg>
        <pc:spChg chg="add mod">
          <ac:chgData name="stacksimplify Team" userId="30f9c473cae68561" providerId="LiveId" clId="{44F2EAF6-8EE6-7F48-975A-1D8E4D34FFE0}" dt="2024-08-21T04:42:52.360" v="20816" actId="207"/>
          <ac:spMkLst>
            <pc:docMk/>
            <pc:sldMk cId="3915922290" sldId="3644"/>
            <ac:spMk id="89" creationId="{EF7B0A0D-63FE-B5CF-8CC0-52DCA64955EF}"/>
          </ac:spMkLst>
        </pc:spChg>
        <pc:spChg chg="del">
          <ac:chgData name="stacksimplify Team" userId="30f9c473cae68561" providerId="LiveId" clId="{44F2EAF6-8EE6-7F48-975A-1D8E4D34FFE0}" dt="2024-08-12T05:25:34.449" v="4789" actId="478"/>
          <ac:spMkLst>
            <pc:docMk/>
            <pc:sldMk cId="3915922290" sldId="3644"/>
            <ac:spMk id="92" creationId="{260D28E2-130B-EA8B-12C2-1774DC73CE29}"/>
          </ac:spMkLst>
        </pc:spChg>
        <pc:spChg chg="mod">
          <ac:chgData name="stacksimplify Team" userId="30f9c473cae68561" providerId="LiveId" clId="{44F2EAF6-8EE6-7F48-975A-1D8E4D34FFE0}" dt="2024-08-12T05:30:53.499" v="4864" actId="1076"/>
          <ac:spMkLst>
            <pc:docMk/>
            <pc:sldMk cId="3915922290" sldId="3644"/>
            <ac:spMk id="97" creationId="{81998C40-0086-E522-059D-58345AE345F9}"/>
          </ac:spMkLst>
        </pc:spChg>
        <pc:spChg chg="del">
          <ac:chgData name="stacksimplify Team" userId="30f9c473cae68561" providerId="LiveId" clId="{44F2EAF6-8EE6-7F48-975A-1D8E4D34FFE0}" dt="2024-08-12T05:25:30.523" v="4786" actId="478"/>
          <ac:spMkLst>
            <pc:docMk/>
            <pc:sldMk cId="3915922290" sldId="3644"/>
            <ac:spMk id="100" creationId="{AD6A5B7B-164D-F386-530C-C1AA87C757BF}"/>
          </ac:spMkLst>
        </pc:spChg>
        <pc:spChg chg="del">
          <ac:chgData name="stacksimplify Team" userId="30f9c473cae68561" providerId="LiveId" clId="{44F2EAF6-8EE6-7F48-975A-1D8E4D34FFE0}" dt="2024-08-12T05:25:52.772" v="4796" actId="478"/>
          <ac:spMkLst>
            <pc:docMk/>
            <pc:sldMk cId="3915922290" sldId="3644"/>
            <ac:spMk id="108" creationId="{ADF6172A-67F4-BC78-B855-7CA1890F9E3F}"/>
          </ac:spMkLst>
        </pc:spChg>
        <pc:spChg chg="del mod">
          <ac:chgData name="stacksimplify Team" userId="30f9c473cae68561" providerId="LiveId" clId="{44F2EAF6-8EE6-7F48-975A-1D8E4D34FFE0}" dt="2024-08-12T05:25:38.038" v="4792" actId="478"/>
          <ac:spMkLst>
            <pc:docMk/>
            <pc:sldMk cId="3915922290" sldId="3644"/>
            <ac:spMk id="110" creationId="{4CEC3267-2472-4CE2-7B32-25BCB4F715EF}"/>
          </ac:spMkLst>
        </pc:spChg>
        <pc:spChg chg="mod">
          <ac:chgData name="stacksimplify Team" userId="30f9c473cae68561" providerId="LiveId" clId="{44F2EAF6-8EE6-7F48-975A-1D8E4D34FFE0}" dt="2024-08-12T05:45:09.275" v="5104" actId="1076"/>
          <ac:spMkLst>
            <pc:docMk/>
            <pc:sldMk cId="3915922290" sldId="3644"/>
            <ac:spMk id="117" creationId="{31D3BF00-2BBE-118F-B858-398451FA9D36}"/>
          </ac:spMkLst>
        </pc:spChg>
        <pc:spChg chg="add del mod">
          <ac:chgData name="stacksimplify Team" userId="30f9c473cae68561" providerId="LiveId" clId="{44F2EAF6-8EE6-7F48-975A-1D8E4D34FFE0}" dt="2024-08-12T05:43:50.272" v="5062" actId="478"/>
          <ac:spMkLst>
            <pc:docMk/>
            <pc:sldMk cId="3915922290" sldId="3644"/>
            <ac:spMk id="147" creationId="{AA43C620-9A4D-6032-EB4F-C6C7A3571C41}"/>
          </ac:spMkLst>
        </pc:spChg>
        <pc:spChg chg="add del mod">
          <ac:chgData name="stacksimplify Team" userId="30f9c473cae68561" providerId="LiveId" clId="{44F2EAF6-8EE6-7F48-975A-1D8E4D34FFE0}" dt="2024-08-13T02:27:04.263" v="5688" actId="478"/>
          <ac:spMkLst>
            <pc:docMk/>
            <pc:sldMk cId="3915922290" sldId="3644"/>
            <ac:spMk id="151" creationId="{3B36AB8F-94A5-CEB4-6415-AE05CDCA4D83}"/>
          </ac:spMkLst>
        </pc:spChg>
        <pc:spChg chg="add mod">
          <ac:chgData name="stacksimplify Team" userId="30f9c473cae68561" providerId="LiveId" clId="{44F2EAF6-8EE6-7F48-975A-1D8E4D34FFE0}" dt="2024-08-12T05:46:11.568" v="5138" actId="207"/>
          <ac:spMkLst>
            <pc:docMk/>
            <pc:sldMk cId="3915922290" sldId="3644"/>
            <ac:spMk id="153" creationId="{AAA8DD0B-054E-C19E-0598-CC25D9CF30DE}"/>
          </ac:spMkLst>
        </pc:spChg>
        <pc:spChg chg="add mod">
          <ac:chgData name="stacksimplify Team" userId="30f9c473cae68561" providerId="LiveId" clId="{44F2EAF6-8EE6-7F48-975A-1D8E4D34FFE0}" dt="2024-08-13T02:27:00.647" v="5687"/>
          <ac:spMkLst>
            <pc:docMk/>
            <pc:sldMk cId="3915922290" sldId="3644"/>
            <ac:spMk id="155" creationId="{B0EDBA67-C615-7FA5-AD66-9FE3841A807A}"/>
          </ac:spMkLst>
        </pc:spChg>
        <pc:spChg chg="add mod">
          <ac:chgData name="stacksimplify Team" userId="30f9c473cae68561" providerId="LiveId" clId="{44F2EAF6-8EE6-7F48-975A-1D8E4D34FFE0}" dt="2024-08-13T02:27:00.647" v="5687"/>
          <ac:spMkLst>
            <pc:docMk/>
            <pc:sldMk cId="3915922290" sldId="3644"/>
            <ac:spMk id="156" creationId="{270BD836-3E0D-B6DD-00F3-7BD2797F0B1F}"/>
          </ac:spMkLst>
        </pc:spChg>
        <pc:picChg chg="del">
          <ac:chgData name="stacksimplify Team" userId="30f9c473cae68561" providerId="LiveId" clId="{44F2EAF6-8EE6-7F48-975A-1D8E4D34FFE0}" dt="2024-08-12T05:25:57.100" v="4800" actId="478"/>
          <ac:picMkLst>
            <pc:docMk/>
            <pc:sldMk cId="3915922290" sldId="3644"/>
            <ac:picMk id="7" creationId="{F894373E-E792-A9B1-C609-804505FEDD79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10" creationId="{7CE017AA-E1F1-E065-EA87-A24A9026395C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15" creationId="{9586FC55-D4ED-8596-69CC-FC2A4D296CA7}"/>
          </ac:picMkLst>
        </pc:picChg>
        <pc:picChg chg="del">
          <ac:chgData name="stacksimplify Team" userId="30f9c473cae68561" providerId="LiveId" clId="{44F2EAF6-8EE6-7F48-975A-1D8E4D34FFE0}" dt="2024-08-12T05:25:53.622" v="4797" actId="478"/>
          <ac:picMkLst>
            <pc:docMk/>
            <pc:sldMk cId="3915922290" sldId="3644"/>
            <ac:picMk id="29" creationId="{47AB3EBF-4ED3-0BF9-E042-FB676D0CA218}"/>
          </ac:picMkLst>
        </pc:picChg>
        <pc:picChg chg="del">
          <ac:chgData name="stacksimplify Team" userId="30f9c473cae68561" providerId="LiveId" clId="{44F2EAF6-8EE6-7F48-975A-1D8E4D34FFE0}" dt="2024-08-12T05:25:57.644" v="4801" actId="478"/>
          <ac:picMkLst>
            <pc:docMk/>
            <pc:sldMk cId="3915922290" sldId="3644"/>
            <ac:picMk id="31" creationId="{3EC30C80-C927-F5F9-9A3C-98DB7A94DC0E}"/>
          </ac:picMkLst>
        </pc:picChg>
        <pc:picChg chg="del">
          <ac:chgData name="stacksimplify Team" userId="30f9c473cae68561" providerId="LiveId" clId="{44F2EAF6-8EE6-7F48-975A-1D8E4D34FFE0}" dt="2024-08-12T05:27:00.785" v="4810" actId="478"/>
          <ac:picMkLst>
            <pc:docMk/>
            <pc:sldMk cId="3915922290" sldId="3644"/>
            <ac:picMk id="33" creationId="{0674D9BE-31B5-D9BF-C850-C922A23A44F6}"/>
          </ac:picMkLst>
        </pc:picChg>
        <pc:picChg chg="del">
          <ac:chgData name="stacksimplify Team" userId="30f9c473cae68561" providerId="LiveId" clId="{44F2EAF6-8EE6-7F48-975A-1D8E4D34FFE0}" dt="2024-08-12T05:27:00.179" v="4809" actId="478"/>
          <ac:picMkLst>
            <pc:docMk/>
            <pc:sldMk cId="3915922290" sldId="3644"/>
            <ac:picMk id="34" creationId="{5B06AE29-D48E-063F-0D1B-EDEA218FDA45}"/>
          </ac:picMkLst>
        </pc:picChg>
        <pc:picChg chg="del">
          <ac:chgData name="stacksimplify Team" userId="30f9c473cae68561" providerId="LiveId" clId="{44F2EAF6-8EE6-7F48-975A-1D8E4D34FFE0}" dt="2024-08-12T05:25:56.439" v="4799" actId="478"/>
          <ac:picMkLst>
            <pc:docMk/>
            <pc:sldMk cId="3915922290" sldId="3644"/>
            <ac:picMk id="42" creationId="{9E619693-1EAC-2FF0-1925-FB78F37FDD0B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48" creationId="{6C519FAC-61F0-B533-07AD-8DB6DE3AC623}"/>
          </ac:picMkLst>
        </pc:picChg>
        <pc:picChg chg="mod">
          <ac:chgData name="stacksimplify Team" userId="30f9c473cae68561" providerId="LiveId" clId="{44F2EAF6-8EE6-7F48-975A-1D8E4D34FFE0}" dt="2024-08-12T05:40:32.324" v="5034" actId="1076"/>
          <ac:picMkLst>
            <pc:docMk/>
            <pc:sldMk cId="3915922290" sldId="3644"/>
            <ac:picMk id="49" creationId="{701EE18C-D368-3F19-0FB5-264C136B9382}"/>
          </ac:picMkLst>
        </pc:picChg>
        <pc:picChg chg="mod">
          <ac:chgData name="stacksimplify Team" userId="30f9c473cae68561" providerId="LiveId" clId="{44F2EAF6-8EE6-7F48-975A-1D8E4D34FFE0}" dt="2024-08-12T05:42:24.187" v="5048" actId="1076"/>
          <ac:picMkLst>
            <pc:docMk/>
            <pc:sldMk cId="3915922290" sldId="3644"/>
            <ac:picMk id="54" creationId="{BA64FCA0-25ED-85E6-B43D-D08CD91E60FA}"/>
          </ac:picMkLst>
        </pc:picChg>
        <pc:picChg chg="add mod">
          <ac:chgData name="stacksimplify Team" userId="30f9c473cae68561" providerId="LiveId" clId="{44F2EAF6-8EE6-7F48-975A-1D8E4D34FFE0}" dt="2024-08-12T05:40:44.871" v="5036" actId="1076"/>
          <ac:picMkLst>
            <pc:docMk/>
            <pc:sldMk cId="3915922290" sldId="3644"/>
            <ac:picMk id="83" creationId="{968FC925-ACEF-8C27-62A0-F09CB72F5BD6}"/>
          </ac:picMkLst>
        </pc:picChg>
        <pc:picChg chg="add mod">
          <ac:chgData name="stacksimplify Team" userId="30f9c473cae68561" providerId="LiveId" clId="{44F2EAF6-8EE6-7F48-975A-1D8E4D34FFE0}" dt="2024-08-12T05:40:44.871" v="5036" actId="1076"/>
          <ac:picMkLst>
            <pc:docMk/>
            <pc:sldMk cId="3915922290" sldId="3644"/>
            <ac:picMk id="87" creationId="{F8C8D62D-1E53-9024-4E9F-9BD9DE5AEC3B}"/>
          </ac:picMkLst>
        </pc:picChg>
        <pc:picChg chg="del">
          <ac:chgData name="stacksimplify Team" userId="30f9c473cae68561" providerId="LiveId" clId="{44F2EAF6-8EE6-7F48-975A-1D8E4D34FFE0}" dt="2024-08-12T05:25:32.720" v="4788" actId="478"/>
          <ac:picMkLst>
            <pc:docMk/>
            <pc:sldMk cId="3915922290" sldId="3644"/>
            <ac:picMk id="91" creationId="{B0439917-E0C9-2DB0-AEE6-1C77FBE47280}"/>
          </ac:picMkLst>
        </pc:picChg>
        <pc:picChg chg="del">
          <ac:chgData name="stacksimplify Team" userId="30f9c473cae68561" providerId="LiveId" clId="{44F2EAF6-8EE6-7F48-975A-1D8E4D34FFE0}" dt="2024-08-12T05:25:36.923" v="4791" actId="478"/>
          <ac:picMkLst>
            <pc:docMk/>
            <pc:sldMk cId="3915922290" sldId="3644"/>
            <ac:picMk id="111" creationId="{48340FDC-DE62-B26C-6074-05A7BDF46934}"/>
          </ac:picMkLst>
        </pc:picChg>
        <pc:cxnChg chg="del mod">
          <ac:chgData name="stacksimplify Team" userId="30f9c473cae68561" providerId="LiveId" clId="{44F2EAF6-8EE6-7F48-975A-1D8E4D34FFE0}" dt="2024-08-12T05:39:03.726" v="5017" actId="478"/>
          <ac:cxnSpMkLst>
            <pc:docMk/>
            <pc:sldMk cId="3915922290" sldId="3644"/>
            <ac:cxnSpMk id="30" creationId="{AF6D77DA-54D7-47E4-4229-D4127A14D620}"/>
          </ac:cxnSpMkLst>
        </pc:cxnChg>
        <pc:cxnChg chg="del mod">
          <ac:chgData name="stacksimplify Team" userId="30f9c473cae68561" providerId="LiveId" clId="{44F2EAF6-8EE6-7F48-975A-1D8E4D34FFE0}" dt="2024-08-12T05:26:53.912" v="4806" actId="478"/>
          <ac:cxnSpMkLst>
            <pc:docMk/>
            <pc:sldMk cId="3915922290" sldId="3644"/>
            <ac:cxnSpMk id="35" creationId="{E20AE974-9606-B09B-D7B4-7CF3CC0E30B4}"/>
          </ac:cxnSpMkLst>
        </pc:cxnChg>
        <pc:cxnChg chg="del mod">
          <ac:chgData name="stacksimplify Team" userId="30f9c473cae68561" providerId="LiveId" clId="{44F2EAF6-8EE6-7F48-975A-1D8E4D34FFE0}" dt="2024-08-12T05:40:21.550" v="5033" actId="478"/>
          <ac:cxnSpMkLst>
            <pc:docMk/>
            <pc:sldMk cId="3915922290" sldId="3644"/>
            <ac:cxnSpMk id="36" creationId="{ECD04150-3924-A6BE-3673-285D126A750B}"/>
          </ac:cxnSpMkLst>
        </pc:cxnChg>
        <pc:cxnChg chg="del mod">
          <ac:chgData name="stacksimplify Team" userId="30f9c473cae68561" providerId="LiveId" clId="{44F2EAF6-8EE6-7F48-975A-1D8E4D34FFE0}" dt="2024-08-12T05:25:51.153" v="4795" actId="478"/>
          <ac:cxnSpMkLst>
            <pc:docMk/>
            <pc:sldMk cId="3915922290" sldId="3644"/>
            <ac:cxnSpMk id="60" creationId="{611860F1-42BB-442A-82B0-BD27A08433A0}"/>
          </ac:cxnSpMkLst>
        </pc:cxnChg>
        <pc:cxnChg chg="mod">
          <ac:chgData name="stacksimplify Team" userId="30f9c473cae68561" providerId="LiveId" clId="{44F2EAF6-8EE6-7F48-975A-1D8E4D34FFE0}" dt="2024-08-12T05:42:24.187" v="5048" actId="1076"/>
          <ac:cxnSpMkLst>
            <pc:docMk/>
            <pc:sldMk cId="3915922290" sldId="3644"/>
            <ac:cxnSpMk id="62" creationId="{33D2768F-6A48-391E-05E0-9952FD783504}"/>
          </ac:cxnSpMkLst>
        </pc:cxnChg>
        <pc:cxnChg chg="del mod">
          <ac:chgData name="stacksimplify Team" userId="30f9c473cae68561" providerId="LiveId" clId="{44F2EAF6-8EE6-7F48-975A-1D8E4D34FFE0}" dt="2024-08-12T05:25:31.892" v="4787" actId="478"/>
          <ac:cxnSpMkLst>
            <pc:docMk/>
            <pc:sldMk cId="3915922290" sldId="3644"/>
            <ac:cxnSpMk id="94" creationId="{439086CC-48ED-DD9B-AE6E-09AF66C4DDF0}"/>
          </ac:cxnSpMkLst>
        </pc:cxnChg>
        <pc:cxnChg chg="add mod">
          <ac:chgData name="stacksimplify Team" userId="30f9c473cae68561" providerId="LiveId" clId="{44F2EAF6-8EE6-7F48-975A-1D8E4D34FFE0}" dt="2024-08-12T05:35:46.339" v="4993" actId="692"/>
          <ac:cxnSpMkLst>
            <pc:docMk/>
            <pc:sldMk cId="3915922290" sldId="3644"/>
            <ac:cxnSpMk id="96" creationId="{73232199-EE06-73E3-3317-826C24653FCD}"/>
          </ac:cxnSpMkLst>
        </pc:cxnChg>
        <pc:cxnChg chg="add mod">
          <ac:chgData name="stacksimplify Team" userId="30f9c473cae68561" providerId="LiveId" clId="{44F2EAF6-8EE6-7F48-975A-1D8E4D34FFE0}" dt="2024-08-12T05:36:09.952" v="4997" actId="692"/>
          <ac:cxnSpMkLst>
            <pc:docMk/>
            <pc:sldMk cId="3915922290" sldId="3644"/>
            <ac:cxnSpMk id="101" creationId="{DD5F4F70-B059-4998-3E10-81A77B2902F1}"/>
          </ac:cxnSpMkLst>
        </pc:cxnChg>
        <pc:cxnChg chg="del mod">
          <ac:chgData name="stacksimplify Team" userId="30f9c473cae68561" providerId="LiveId" clId="{44F2EAF6-8EE6-7F48-975A-1D8E4D34FFE0}" dt="2024-08-12T05:25:58.633" v="4802" actId="478"/>
          <ac:cxnSpMkLst>
            <pc:docMk/>
            <pc:sldMk cId="3915922290" sldId="3644"/>
            <ac:cxnSpMk id="103" creationId="{39B5A0E5-2B4A-01A5-2C43-3DB8713C7499}"/>
          </ac:cxnSpMkLst>
        </pc:cxnChg>
        <pc:cxnChg chg="add mod">
          <ac:chgData name="stacksimplify Team" userId="30f9c473cae68561" providerId="LiveId" clId="{44F2EAF6-8EE6-7F48-975A-1D8E4D34FFE0}" dt="2024-08-12T05:36:09.952" v="4997" actId="692"/>
          <ac:cxnSpMkLst>
            <pc:docMk/>
            <pc:sldMk cId="3915922290" sldId="3644"/>
            <ac:cxnSpMk id="104" creationId="{D12D2045-F247-8EBD-63B6-63D2D283D173}"/>
          </ac:cxnSpMkLst>
        </pc:cxnChg>
        <pc:cxnChg chg="add del mod">
          <ac:chgData name="stacksimplify Team" userId="30f9c473cae68561" providerId="LiveId" clId="{44F2EAF6-8EE6-7F48-975A-1D8E4D34FFE0}" dt="2024-08-12T05:40:03.764" v="5028" actId="478"/>
          <ac:cxnSpMkLst>
            <pc:docMk/>
            <pc:sldMk cId="3915922290" sldId="3644"/>
            <ac:cxnSpMk id="106" creationId="{B6E3C772-FB73-ADF0-64A5-AA1AB11612A6}"/>
          </ac:cxnSpMkLst>
        </pc:cxnChg>
        <pc:cxnChg chg="del mod">
          <ac:chgData name="stacksimplify Team" userId="30f9c473cae68561" providerId="LiveId" clId="{44F2EAF6-8EE6-7F48-975A-1D8E4D34FFE0}" dt="2024-08-12T05:25:48.633" v="4793" actId="478"/>
          <ac:cxnSpMkLst>
            <pc:docMk/>
            <pc:sldMk cId="3915922290" sldId="3644"/>
            <ac:cxnSpMk id="115" creationId="{DA8B626B-4792-78E4-E595-243188BBFE02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28" creationId="{A33AE884-5B53-AA41-7D6C-CDDA74F79692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30" creationId="{4747D614-FF9F-B2E8-E800-82D71BDDBD55}"/>
          </ac:cxnSpMkLst>
        </pc:cxnChg>
        <pc:cxnChg chg="add mod">
          <ac:chgData name="stacksimplify Team" userId="30f9c473cae68561" providerId="LiveId" clId="{44F2EAF6-8EE6-7F48-975A-1D8E4D34FFE0}" dt="2024-08-12T05:41:31.967" v="5044" actId="692"/>
          <ac:cxnSpMkLst>
            <pc:docMk/>
            <pc:sldMk cId="3915922290" sldId="3644"/>
            <ac:cxnSpMk id="132" creationId="{8160F2D9-098C-E72B-A08C-AE991A975BF6}"/>
          </ac:cxnSpMkLst>
        </pc:cxnChg>
        <pc:cxnChg chg="add mod">
          <ac:chgData name="stacksimplify Team" userId="30f9c473cae68561" providerId="LiveId" clId="{44F2EAF6-8EE6-7F48-975A-1D8E4D34FFE0}" dt="2024-08-12T05:45:47.603" v="5105" actId="14100"/>
          <ac:cxnSpMkLst>
            <pc:docMk/>
            <pc:sldMk cId="3915922290" sldId="3644"/>
            <ac:cxnSpMk id="138" creationId="{7349615E-88C7-7F41-68F8-481E9B76863C}"/>
          </ac:cxnSpMkLst>
        </pc:cxnChg>
        <pc:cxnChg chg="add del mod">
          <ac:chgData name="stacksimplify Team" userId="30f9c473cae68561" providerId="LiveId" clId="{44F2EAF6-8EE6-7F48-975A-1D8E4D34FFE0}" dt="2024-08-13T02:27:04.263" v="5688" actId="478"/>
          <ac:cxnSpMkLst>
            <pc:docMk/>
            <pc:sldMk cId="3915922290" sldId="3644"/>
            <ac:cxnSpMk id="149" creationId="{83768FBA-40C6-22D6-5FA6-A373D1962C80}"/>
          </ac:cxnSpMkLst>
        </pc:cxnChg>
        <pc:cxnChg chg="add mod">
          <ac:chgData name="stacksimplify Team" userId="30f9c473cae68561" providerId="LiveId" clId="{44F2EAF6-8EE6-7F48-975A-1D8E4D34FFE0}" dt="2024-08-13T02:27:00.647" v="5687"/>
          <ac:cxnSpMkLst>
            <pc:docMk/>
            <pc:sldMk cId="3915922290" sldId="3644"/>
            <ac:cxnSpMk id="154" creationId="{00896CBB-DDC7-89F8-7660-627331343051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21T04:54:21.805" v="20820"/>
        <pc:sldMkLst>
          <pc:docMk/>
          <pc:sldMk cId="1877229273" sldId="3645"/>
        </pc:sldMkLst>
        <pc:spChg chg="add mod">
          <ac:chgData name="stacksimplify Team" userId="30f9c473cae68561" providerId="LiveId" clId="{44F2EAF6-8EE6-7F48-975A-1D8E4D34FFE0}" dt="2024-08-12T05:54:27.424" v="5529" actId="207"/>
          <ac:spMkLst>
            <pc:docMk/>
            <pc:sldMk cId="1877229273" sldId="3645"/>
            <ac:spMk id="6" creationId="{B94D174F-EA0C-D141-9AC1-F6C60EF049D5}"/>
          </ac:spMkLst>
        </pc:spChg>
        <pc:spChg chg="add mod">
          <ac:chgData name="stacksimplify Team" userId="30f9c473cae68561" providerId="LiveId" clId="{44F2EAF6-8EE6-7F48-975A-1D8E4D34FFE0}" dt="2024-08-12T05:52:04.601" v="5281" actId="20577"/>
          <ac:spMkLst>
            <pc:docMk/>
            <pc:sldMk cId="1877229273" sldId="3645"/>
            <ac:spMk id="7" creationId="{044BB429-5DC2-51C2-E53A-51B91A112E45}"/>
          </ac:spMkLst>
        </pc:spChg>
        <pc:spChg chg="mod">
          <ac:chgData name="stacksimplify Team" userId="30f9c473cae68561" providerId="LiveId" clId="{44F2EAF6-8EE6-7F48-975A-1D8E4D34FFE0}" dt="2024-08-12T05:50:18.842" v="5226" actId="14100"/>
          <ac:spMkLst>
            <pc:docMk/>
            <pc:sldMk cId="1877229273" sldId="3645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2T05:54:31.172" v="5530" actId="207"/>
          <ac:spMkLst>
            <pc:docMk/>
            <pc:sldMk cId="1877229273" sldId="3645"/>
            <ac:spMk id="9" creationId="{9719EDFB-EE78-C7EF-E921-EA7A916A6FDB}"/>
          </ac:spMkLst>
        </pc:spChg>
        <pc:spChg chg="add mod">
          <ac:chgData name="stacksimplify Team" userId="30f9c473cae68561" providerId="LiveId" clId="{44F2EAF6-8EE6-7F48-975A-1D8E4D34FFE0}" dt="2024-08-12T05:52:10.457" v="5283" actId="20577"/>
          <ac:spMkLst>
            <pc:docMk/>
            <pc:sldMk cId="1877229273" sldId="3645"/>
            <ac:spMk id="10" creationId="{456E4A6E-7FDB-D89A-D7CA-6DFFE9F29C69}"/>
          </ac:spMkLst>
        </pc:spChg>
        <pc:spChg chg="mod">
          <ac:chgData name="stacksimplify Team" userId="30f9c473cae68561" providerId="LiveId" clId="{44F2EAF6-8EE6-7F48-975A-1D8E4D34FFE0}" dt="2024-08-12T05:54:17.146" v="5527" actId="20577"/>
          <ac:spMkLst>
            <pc:docMk/>
            <pc:sldMk cId="1877229273" sldId="3645"/>
            <ac:spMk id="11" creationId="{8F9B8795-8024-0E46-4BE4-43A7893836CE}"/>
          </ac:spMkLst>
        </pc:spChg>
        <pc:spChg chg="mod">
          <ac:chgData name="stacksimplify Team" userId="30f9c473cae68561" providerId="LiveId" clId="{44F2EAF6-8EE6-7F48-975A-1D8E4D34FFE0}" dt="2024-08-12T05:54:38.888" v="5531" actId="207"/>
          <ac:spMkLst>
            <pc:docMk/>
            <pc:sldMk cId="1877229273" sldId="364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2T05:51:43.545" v="5271" actId="20577"/>
          <ac:spMkLst>
            <pc:docMk/>
            <pc:sldMk cId="1877229273" sldId="3645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2T05:54:23.273" v="5528" actId="207"/>
          <ac:spMkLst>
            <pc:docMk/>
            <pc:sldMk cId="1877229273" sldId="3645"/>
            <ac:spMk id="17" creationId="{22067572-F19E-8379-D285-804FA9167D10}"/>
          </ac:spMkLst>
        </pc:spChg>
        <pc:spChg chg="mod">
          <ac:chgData name="stacksimplify Team" userId="30f9c473cae68561" providerId="LiveId" clId="{44F2EAF6-8EE6-7F48-975A-1D8E4D34FFE0}" dt="2024-08-12T05:51:52.240" v="5274" actId="20577"/>
          <ac:spMkLst>
            <pc:docMk/>
            <pc:sldMk cId="1877229273" sldId="3645"/>
            <ac:spMk id="18" creationId="{08781F94-3A18-069C-4FAC-EA88C6D77A33}"/>
          </ac:spMkLst>
        </pc:spChg>
        <pc:spChg chg="mod">
          <ac:chgData name="stacksimplify Team" userId="30f9c473cae68561" providerId="LiveId" clId="{44F2EAF6-8EE6-7F48-975A-1D8E4D34FFE0}" dt="2024-08-12T05:50:42.022" v="5266" actId="20577"/>
          <ac:spMkLst>
            <pc:docMk/>
            <pc:sldMk cId="1877229273" sldId="364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2T05:50:22.752" v="5227" actId="478"/>
          <ac:picMkLst>
            <pc:docMk/>
            <pc:sldMk cId="1877229273" sldId="3645"/>
            <ac:picMk id="3" creationId="{E467C7A0-74EF-A194-BAC5-8047E507228A}"/>
          </ac:picMkLst>
        </pc:picChg>
        <pc:picChg chg="add mod">
          <ac:chgData name="stacksimplify Team" userId="30f9c473cae68561" providerId="LiveId" clId="{44F2EAF6-8EE6-7F48-975A-1D8E4D34FFE0}" dt="2024-08-12T05:51:17.567" v="5269" actId="14100"/>
          <ac:picMkLst>
            <pc:docMk/>
            <pc:sldMk cId="1877229273" sldId="3645"/>
            <ac:picMk id="5" creationId="{93BF28FD-3F02-81B5-0672-48AD22A74206}"/>
          </ac:picMkLst>
        </pc:picChg>
      </pc:sldChg>
      <pc:sldChg chg="modSp add mod">
        <pc:chgData name="stacksimplify Team" userId="30f9c473cae68561" providerId="LiveId" clId="{44F2EAF6-8EE6-7F48-975A-1D8E4D34FFE0}" dt="2024-08-13T02:30:31.800" v="5852" actId="20577"/>
        <pc:sldMkLst>
          <pc:docMk/>
          <pc:sldMk cId="943916574" sldId="3646"/>
        </pc:sldMkLst>
        <pc:spChg chg="mod">
          <ac:chgData name="stacksimplify Team" userId="30f9c473cae68561" providerId="LiveId" clId="{44F2EAF6-8EE6-7F48-975A-1D8E4D34FFE0}" dt="2024-08-13T02:30:31.800" v="5852" actId="20577"/>
          <ac:spMkLst>
            <pc:docMk/>
            <pc:sldMk cId="943916574" sldId="364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2:30:21.510" v="5820" actId="6549"/>
          <ac:spMkLst>
            <pc:docMk/>
            <pc:sldMk cId="943916574" sldId="364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2:11:50.022" v="5535" actId="20577"/>
          <ac:spMkLst>
            <pc:docMk/>
            <pc:sldMk cId="943916574" sldId="3646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21T00:39:24.713" v="20726" actId="20577"/>
        <pc:sldMkLst>
          <pc:docMk/>
          <pc:sldMk cId="2198251401" sldId="3647"/>
        </pc:sldMkLst>
        <pc:spChg chg="mod">
          <ac:chgData name="stacksimplify Team" userId="30f9c473cae68561" providerId="LiveId" clId="{44F2EAF6-8EE6-7F48-975A-1D8E4D34FFE0}" dt="2024-08-21T00:39:11.203" v="20721" actId="20577"/>
          <ac:spMkLst>
            <pc:docMk/>
            <pc:sldMk cId="2198251401" sldId="3647"/>
            <ac:spMk id="4" creationId="{E4D759C8-B25F-466F-6421-3DEAC91A0420}"/>
          </ac:spMkLst>
        </pc:spChg>
        <pc:spChg chg="mod">
          <ac:chgData name="stacksimplify Team" userId="30f9c473cae68561" providerId="LiveId" clId="{44F2EAF6-8EE6-7F48-975A-1D8E4D34FFE0}" dt="2024-08-21T00:39:24.713" v="20726" actId="20577"/>
          <ac:spMkLst>
            <pc:docMk/>
            <pc:sldMk cId="2198251401" sldId="3647"/>
            <ac:spMk id="18" creationId="{6C47C434-4627-C2BB-4F17-267A13B235F6}"/>
          </ac:spMkLst>
        </pc:spChg>
      </pc:sldChg>
      <pc:sldChg chg="add del">
        <pc:chgData name="stacksimplify Team" userId="30f9c473cae68561" providerId="LiveId" clId="{44F2EAF6-8EE6-7F48-975A-1D8E4D34FFE0}" dt="2024-08-13T02:16:06.507" v="5554" actId="2696"/>
        <pc:sldMkLst>
          <pc:docMk/>
          <pc:sldMk cId="616626094" sldId="3648"/>
        </pc:sldMkLst>
      </pc:sldChg>
      <pc:sldChg chg="modSp add mod">
        <pc:chgData name="stacksimplify Team" userId="30f9c473cae68561" providerId="LiveId" clId="{44F2EAF6-8EE6-7F48-975A-1D8E4D34FFE0}" dt="2024-08-13T02:25:28.222" v="5681" actId="207"/>
        <pc:sldMkLst>
          <pc:docMk/>
          <pc:sldMk cId="1443811240" sldId="3649"/>
        </pc:sldMkLst>
        <pc:spChg chg="mod">
          <ac:chgData name="stacksimplify Team" userId="30f9c473cae68561" providerId="LiveId" clId="{44F2EAF6-8EE6-7F48-975A-1D8E4D34FFE0}" dt="2024-08-13T02:25:28.222" v="5681" actId="207"/>
          <ac:spMkLst>
            <pc:docMk/>
            <pc:sldMk cId="1443811240" sldId="3649"/>
            <ac:spMk id="4" creationId="{E4D759C8-B25F-466F-6421-3DEAC91A0420}"/>
          </ac:spMkLst>
        </pc:spChg>
      </pc:sldChg>
      <pc:sldChg chg="add del">
        <pc:chgData name="stacksimplify Team" userId="30f9c473cae68561" providerId="LiveId" clId="{44F2EAF6-8EE6-7F48-975A-1D8E4D34FFE0}" dt="2024-08-13T02:26:12.547" v="5683" actId="2696"/>
        <pc:sldMkLst>
          <pc:docMk/>
          <pc:sldMk cId="3208985610" sldId="3650"/>
        </pc:sldMkLst>
      </pc:sldChg>
      <pc:sldChg chg="add">
        <pc:chgData name="stacksimplify Team" userId="30f9c473cae68561" providerId="LiveId" clId="{44F2EAF6-8EE6-7F48-975A-1D8E4D34FFE0}" dt="2024-08-13T02:26:24.725" v="5684"/>
        <pc:sldMkLst>
          <pc:docMk/>
          <pc:sldMk cId="3492356211" sldId="3650"/>
        </pc:sldMkLst>
      </pc:sldChg>
      <pc:sldChg chg="add del">
        <pc:chgData name="stacksimplify Team" userId="30f9c473cae68561" providerId="LiveId" clId="{44F2EAF6-8EE6-7F48-975A-1D8E4D34FFE0}" dt="2024-08-21T04:40:37.488" v="20805" actId="2696"/>
        <pc:sldMkLst>
          <pc:docMk/>
          <pc:sldMk cId="3331052716" sldId="3651"/>
        </pc:sldMkLst>
      </pc:sldChg>
      <pc:sldChg chg="addSp delSp modSp add mod modAnim">
        <pc:chgData name="stacksimplify Team" userId="30f9c473cae68561" providerId="LiveId" clId="{44F2EAF6-8EE6-7F48-975A-1D8E4D34FFE0}" dt="2024-08-13T02:36:57.229" v="6104"/>
        <pc:sldMkLst>
          <pc:docMk/>
          <pc:sldMk cId="14798137" sldId="3652"/>
        </pc:sldMkLst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5" creationId="{7CC24248-7AF0-CE7B-2731-2925EF1ED186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6" creationId="{0BC98310-C630-7159-34E7-2F2FC54FC42A}"/>
          </ac:spMkLst>
        </pc:spChg>
        <pc:spChg chg="mod">
          <ac:chgData name="stacksimplify Team" userId="30f9c473cae68561" providerId="LiveId" clId="{44F2EAF6-8EE6-7F48-975A-1D8E4D34FFE0}" dt="2024-08-13T02:34:04.205" v="5972" actId="20577"/>
          <ac:spMkLst>
            <pc:docMk/>
            <pc:sldMk cId="14798137" sldId="3652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3T02:33:19.581" v="5951" actId="14100"/>
          <ac:spMkLst>
            <pc:docMk/>
            <pc:sldMk cId="14798137" sldId="3652"/>
            <ac:spMk id="9" creationId="{654D3374-350C-DC71-92CE-F02176EAE482}"/>
          </ac:spMkLst>
        </pc:spChg>
        <pc:spChg chg="mod">
          <ac:chgData name="stacksimplify Team" userId="30f9c473cae68561" providerId="LiveId" clId="{44F2EAF6-8EE6-7F48-975A-1D8E4D34FFE0}" dt="2024-08-13T02:32:27.299" v="5928" actId="20577"/>
          <ac:spMkLst>
            <pc:docMk/>
            <pc:sldMk cId="14798137" sldId="3652"/>
            <ac:spMk id="11" creationId="{8F9B8795-8024-0E46-4BE4-43A7893836CE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3" creationId="{9EAC90CA-328B-846C-68B4-03BD2A7202CF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4" creationId="{81C6B752-5085-76F3-892B-C9B39149F062}"/>
          </ac:spMkLst>
        </pc:spChg>
        <pc:spChg chg="mod">
          <ac:chgData name="stacksimplify Team" userId="30f9c473cae68561" providerId="LiveId" clId="{44F2EAF6-8EE6-7F48-975A-1D8E4D34FFE0}" dt="2024-08-13T02:32:56.964" v="5947" actId="20577"/>
          <ac:spMkLst>
            <pc:docMk/>
            <pc:sldMk cId="14798137" sldId="365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31:42.819" v="5865" actId="20577"/>
          <ac:spMkLst>
            <pc:docMk/>
            <pc:sldMk cId="14798137" sldId="3652"/>
            <ac:spMk id="16" creationId="{050CDE47-E678-6768-5494-C6307731B12A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7" creationId="{22067572-F19E-8379-D285-804FA9167D10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8" creationId="{08781F94-3A18-069C-4FAC-EA88C6D77A33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19" creationId="{73D486F5-7B56-D79D-EEEE-E2C5FBBE7A35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0" creationId="{0E2A4B30-C062-4CB6-B378-1B33CA34423B}"/>
          </ac:spMkLst>
        </pc:spChg>
        <pc:spChg chg="del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1" creationId="{1E841D60-CA91-4892-B0A2-A241DFE6EE82}"/>
          </ac:spMkLst>
        </pc:spChg>
        <pc:spChg chg="del mod">
          <ac:chgData name="stacksimplify Team" userId="30f9c473cae68561" providerId="LiveId" clId="{44F2EAF6-8EE6-7F48-975A-1D8E4D34FFE0}" dt="2024-08-13T02:32:35.579" v="5932" actId="478"/>
          <ac:spMkLst>
            <pc:docMk/>
            <pc:sldMk cId="14798137" sldId="3652"/>
            <ac:spMk id="22" creationId="{4F6055CB-391D-4AB3-3096-3F228BA81948}"/>
          </ac:spMkLst>
        </pc:spChg>
        <pc:spChg chg="mod">
          <ac:chgData name="stacksimplify Team" userId="30f9c473cae68561" providerId="LiveId" clId="{44F2EAF6-8EE6-7F48-975A-1D8E4D34FFE0}" dt="2024-08-13T02:30:08.133" v="5804" actId="6549"/>
          <ac:spMkLst>
            <pc:docMk/>
            <pc:sldMk cId="14798137" sldId="365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29:58.909" v="5794" actId="14100"/>
          <ac:picMkLst>
            <pc:docMk/>
            <pc:sldMk cId="14798137" sldId="3652"/>
            <ac:picMk id="3" creationId="{5FB971B8-7A93-5202-137D-7AED936A1D1B}"/>
          </ac:picMkLst>
        </pc:picChg>
        <pc:picChg chg="del">
          <ac:chgData name="stacksimplify Team" userId="30f9c473cae68561" providerId="LiveId" clId="{44F2EAF6-8EE6-7F48-975A-1D8E4D34FFE0}" dt="2024-08-13T02:29:25.659" v="5791" actId="478"/>
          <ac:picMkLst>
            <pc:docMk/>
            <pc:sldMk cId="14798137" sldId="3652"/>
            <ac:picMk id="7" creationId="{98E90126-BAD3-AD42-3CC1-6C8D7BFF5005}"/>
          </ac:picMkLst>
        </pc:picChg>
      </pc:sldChg>
      <pc:sldChg chg="addSp delSp modSp add mod modAnim">
        <pc:chgData name="stacksimplify Team" userId="30f9c473cae68561" providerId="LiveId" clId="{44F2EAF6-8EE6-7F48-975A-1D8E4D34FFE0}" dt="2024-08-13T02:38:39.361" v="6114"/>
        <pc:sldMkLst>
          <pc:docMk/>
          <pc:sldMk cId="3267982175" sldId="3653"/>
        </pc:sldMkLst>
        <pc:spChg chg="mod">
          <ac:chgData name="stacksimplify Team" userId="30f9c473cae68561" providerId="LiveId" clId="{44F2EAF6-8EE6-7F48-975A-1D8E4D34FFE0}" dt="2024-08-13T02:36:19.681" v="6099" actId="20577"/>
          <ac:spMkLst>
            <pc:docMk/>
            <pc:sldMk cId="3267982175" sldId="3653"/>
            <ac:spMk id="6" creationId="{BAE92291-D506-72C2-CCCF-9952E6425605}"/>
          </ac:spMkLst>
        </pc:spChg>
        <pc:spChg chg="mod">
          <ac:chgData name="stacksimplify Team" userId="30f9c473cae68561" providerId="LiveId" clId="{44F2EAF6-8EE6-7F48-975A-1D8E4D34FFE0}" dt="2024-08-13T02:35:03.124" v="5981" actId="20577"/>
          <ac:spMkLst>
            <pc:docMk/>
            <pc:sldMk cId="3267982175" sldId="365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2:36:27.718" v="6102"/>
          <ac:spMkLst>
            <pc:docMk/>
            <pc:sldMk cId="3267982175" sldId="3653"/>
            <ac:spMk id="9" creationId="{B86C507A-975D-BC90-3690-49AE756016AD}"/>
          </ac:spMkLst>
        </pc:spChg>
        <pc:spChg chg="mod">
          <ac:chgData name="stacksimplify Team" userId="30f9c473cae68561" providerId="LiveId" clId="{44F2EAF6-8EE6-7F48-975A-1D8E4D34FFE0}" dt="2024-08-13T02:36:22.896" v="6101" actId="20577"/>
          <ac:spMkLst>
            <pc:docMk/>
            <pc:sldMk cId="3267982175" sldId="3653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3T02:35:14.429" v="5986" actId="20577"/>
          <ac:spMkLst>
            <pc:docMk/>
            <pc:sldMk cId="3267982175" sldId="3653"/>
            <ac:spMk id="11" creationId="{8F9B8795-8024-0E46-4BE4-43A7893836CE}"/>
          </ac:spMkLst>
        </pc:spChg>
        <pc:spChg chg="add mod">
          <ac:chgData name="stacksimplify Team" userId="30f9c473cae68561" providerId="LiveId" clId="{44F2EAF6-8EE6-7F48-975A-1D8E4D34FFE0}" dt="2024-08-13T02:38:04.762" v="6109" actId="14100"/>
          <ac:spMkLst>
            <pc:docMk/>
            <pc:sldMk cId="3267982175" sldId="3653"/>
            <ac:spMk id="13" creationId="{5DE61B15-2A37-EFBC-E3D1-953313810D65}"/>
          </ac:spMkLst>
        </pc:spChg>
        <pc:spChg chg="add mod">
          <ac:chgData name="stacksimplify Team" userId="30f9c473cae68561" providerId="LiveId" clId="{44F2EAF6-8EE6-7F48-975A-1D8E4D34FFE0}" dt="2024-08-13T02:38:11.277" v="6111" actId="1076"/>
          <ac:spMkLst>
            <pc:docMk/>
            <pc:sldMk cId="3267982175" sldId="3653"/>
            <ac:spMk id="14" creationId="{5ABC5186-C831-2DA5-97DB-43344CA8BC42}"/>
          </ac:spMkLst>
        </pc:spChg>
        <pc:spChg chg="mod">
          <ac:chgData name="stacksimplify Team" userId="30f9c473cae68561" providerId="LiveId" clId="{44F2EAF6-8EE6-7F48-975A-1D8E4D34FFE0}" dt="2024-08-13T02:36:04.469" v="6085" actId="207"/>
          <ac:spMkLst>
            <pc:docMk/>
            <pc:sldMk cId="3267982175" sldId="365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35:17.004" v="5988" actId="20577"/>
          <ac:spMkLst>
            <pc:docMk/>
            <pc:sldMk cId="3267982175" sldId="365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02:36:11.324" v="6087" actId="6549"/>
          <ac:spMkLst>
            <pc:docMk/>
            <pc:sldMk cId="3267982175" sldId="3653"/>
            <ac:spMk id="19" creationId="{93DD2428-AE54-CF4D-A49C-AF24AFE0B2D5}"/>
          </ac:spMkLst>
        </pc:spChg>
        <pc:spChg chg="mod">
          <ac:chgData name="stacksimplify Team" userId="30f9c473cae68561" providerId="LiveId" clId="{44F2EAF6-8EE6-7F48-975A-1D8E4D34FFE0}" dt="2024-08-13T02:36:08.874" v="6086" actId="6549"/>
          <ac:spMkLst>
            <pc:docMk/>
            <pc:sldMk cId="3267982175" sldId="365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34:55.683" v="5977" actId="1076"/>
          <ac:picMkLst>
            <pc:docMk/>
            <pc:sldMk cId="3267982175" sldId="3653"/>
            <ac:picMk id="3" creationId="{02E5585B-2CEE-2F9D-EEEF-A72337ECD809}"/>
          </ac:picMkLst>
        </pc:picChg>
        <pc:picChg chg="del">
          <ac:chgData name="stacksimplify Team" userId="30f9c473cae68561" providerId="LiveId" clId="{44F2EAF6-8EE6-7F48-975A-1D8E4D34FFE0}" dt="2024-08-13T02:34:29.737" v="5974" actId="478"/>
          <ac:picMkLst>
            <pc:docMk/>
            <pc:sldMk cId="3267982175" sldId="3653"/>
            <ac:picMk id="5" creationId="{6C5D1E3A-9E1E-8183-1360-7AFF9FBD4A8A}"/>
          </ac:picMkLst>
        </pc:picChg>
      </pc:sldChg>
      <pc:sldChg chg="modSp add mod">
        <pc:chgData name="stacksimplify Team" userId="30f9c473cae68561" providerId="LiveId" clId="{44F2EAF6-8EE6-7F48-975A-1D8E4D34FFE0}" dt="2024-08-13T02:40:00.986" v="6249" actId="20577"/>
        <pc:sldMkLst>
          <pc:docMk/>
          <pc:sldMk cId="974925756" sldId="3654"/>
        </pc:sldMkLst>
        <pc:spChg chg="mod">
          <ac:chgData name="stacksimplify Team" userId="30f9c473cae68561" providerId="LiveId" clId="{44F2EAF6-8EE6-7F48-975A-1D8E4D34FFE0}" dt="2024-08-13T02:40:00.986" v="6249" actId="20577"/>
          <ac:spMkLst>
            <pc:docMk/>
            <pc:sldMk cId="974925756" sldId="3654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2:39:29.283" v="6175" actId="20577"/>
          <ac:spMkLst>
            <pc:docMk/>
            <pc:sldMk cId="974925756" sldId="3654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2:39:02.691" v="6117" actId="20577"/>
          <ac:spMkLst>
            <pc:docMk/>
            <pc:sldMk cId="974925756" sldId="3654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3T02:39:08.721" v="6118" actId="1076"/>
          <ac:picMkLst>
            <pc:docMk/>
            <pc:sldMk cId="974925756" sldId="3654"/>
            <ac:picMk id="1026" creationId="{51C6DB8C-BF57-DC80-E177-9D50874A905F}"/>
          </ac:picMkLst>
        </pc:picChg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1865710790" sldId="3655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1968495601" sldId="3656"/>
        </pc:sldMkLst>
      </pc:sldChg>
      <pc:sldChg chg="add">
        <pc:chgData name="stacksimplify Team" userId="30f9c473cae68561" providerId="LiveId" clId="{44F2EAF6-8EE6-7F48-975A-1D8E4D34FFE0}" dt="2024-08-13T02:40:35.595" v="6250"/>
        <pc:sldMkLst>
          <pc:docMk/>
          <pc:sldMk cId="385786973" sldId="3657"/>
        </pc:sldMkLst>
      </pc:sldChg>
      <pc:sldChg chg="addSp delSp modSp add mod modAnim">
        <pc:chgData name="stacksimplify Team" userId="30f9c473cae68561" providerId="LiveId" clId="{44F2EAF6-8EE6-7F48-975A-1D8E4D34FFE0}" dt="2024-08-23T06:22:32.917" v="20908"/>
        <pc:sldMkLst>
          <pc:docMk/>
          <pc:sldMk cId="2837550716" sldId="3658"/>
        </pc:sldMkLst>
        <pc:spChg chg="del">
          <ac:chgData name="stacksimplify Team" userId="30f9c473cae68561" providerId="LiveId" clId="{44F2EAF6-8EE6-7F48-975A-1D8E4D34FFE0}" dt="2024-08-13T02:43:26.558" v="6305" actId="478"/>
          <ac:spMkLst>
            <pc:docMk/>
            <pc:sldMk cId="2837550716" sldId="3658"/>
            <ac:spMk id="6" creationId="{BAE92291-D506-72C2-CCCF-9952E6425605}"/>
          </ac:spMkLst>
        </pc:spChg>
        <pc:spChg chg="del">
          <ac:chgData name="stacksimplify Team" userId="30f9c473cae68561" providerId="LiveId" clId="{44F2EAF6-8EE6-7F48-975A-1D8E4D34FFE0}" dt="2024-08-13T02:43:25.176" v="6304" actId="478"/>
          <ac:spMkLst>
            <pc:docMk/>
            <pc:sldMk cId="2837550716" sldId="3658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3T02:43:18.858" v="6301" actId="14100"/>
          <ac:spMkLst>
            <pc:docMk/>
            <pc:sldMk cId="2837550716" sldId="3658"/>
            <ac:spMk id="8" creationId="{FD75985A-ADA7-26E0-148B-4F7583767858}"/>
          </ac:spMkLst>
        </pc:spChg>
        <pc:spChg chg="del mod">
          <ac:chgData name="stacksimplify Team" userId="30f9c473cae68561" providerId="LiveId" clId="{44F2EAF6-8EE6-7F48-975A-1D8E4D34FFE0}" dt="2024-08-13T02:43:31.171" v="6308" actId="478"/>
          <ac:spMkLst>
            <pc:docMk/>
            <pc:sldMk cId="2837550716" sldId="3658"/>
            <ac:spMk id="9" creationId="{B86C507A-975D-BC90-3690-49AE756016AD}"/>
          </ac:spMkLst>
        </pc:spChg>
        <pc:spChg chg="del">
          <ac:chgData name="stacksimplify Team" userId="30f9c473cae68561" providerId="LiveId" clId="{44F2EAF6-8EE6-7F48-975A-1D8E4D34FFE0}" dt="2024-08-13T02:43:27.423" v="6306" actId="478"/>
          <ac:spMkLst>
            <pc:docMk/>
            <pc:sldMk cId="2837550716" sldId="3658"/>
            <ac:spMk id="10" creationId="{85BBF86F-6B9E-FD56-B2C2-EB4F7CE6A23F}"/>
          </ac:spMkLst>
        </pc:spChg>
        <pc:spChg chg="del">
          <ac:chgData name="stacksimplify Team" userId="30f9c473cae68561" providerId="LiveId" clId="{44F2EAF6-8EE6-7F48-975A-1D8E4D34FFE0}" dt="2024-08-13T02:44:16.505" v="6311" actId="478"/>
          <ac:spMkLst>
            <pc:docMk/>
            <pc:sldMk cId="2837550716" sldId="3658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3T02:44:16.505" v="6311" actId="478"/>
          <ac:spMkLst>
            <pc:docMk/>
            <pc:sldMk cId="2837550716" sldId="3658"/>
            <ac:spMk id="12" creationId="{B9A391CD-00DD-AC98-E733-9614713E99FC}"/>
          </ac:spMkLst>
        </pc:spChg>
        <pc:spChg chg="del mod">
          <ac:chgData name="stacksimplify Team" userId="30f9c473cae68561" providerId="LiveId" clId="{44F2EAF6-8EE6-7F48-975A-1D8E4D34FFE0}" dt="2024-08-13T02:43:22.824" v="6302" actId="478"/>
          <ac:spMkLst>
            <pc:docMk/>
            <pc:sldMk cId="2837550716" sldId="3658"/>
            <ac:spMk id="13" creationId="{5DE61B15-2A37-EFBC-E3D1-953313810D65}"/>
          </ac:spMkLst>
        </pc:spChg>
        <pc:spChg chg="del">
          <ac:chgData name="stacksimplify Team" userId="30f9c473cae68561" providerId="LiveId" clId="{44F2EAF6-8EE6-7F48-975A-1D8E4D34FFE0}" dt="2024-08-13T02:41:15.970" v="6253" actId="478"/>
          <ac:spMkLst>
            <pc:docMk/>
            <pc:sldMk cId="2837550716" sldId="3658"/>
            <ac:spMk id="14" creationId="{5ABC5186-C831-2DA5-97DB-43344CA8BC42}"/>
          </ac:spMkLst>
        </pc:spChg>
        <pc:spChg chg="mod">
          <ac:chgData name="stacksimplify Team" userId="30f9c473cae68561" providerId="LiveId" clId="{44F2EAF6-8EE6-7F48-975A-1D8E4D34FFE0}" dt="2024-08-13T02:46:56.623" v="6646" actId="207"/>
          <ac:spMkLst>
            <pc:docMk/>
            <pc:sldMk cId="2837550716" sldId="365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2:44:47.383" v="6322" actId="20577"/>
          <ac:spMkLst>
            <pc:docMk/>
            <pc:sldMk cId="2837550716" sldId="3658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3T02:47:02.372" v="6649" actId="207"/>
          <ac:spMkLst>
            <pc:docMk/>
            <pc:sldMk cId="2837550716" sldId="3658"/>
            <ac:spMk id="17" creationId="{5A5F807A-9A9E-23CC-2939-06710934F5A5}"/>
          </ac:spMkLst>
        </pc:spChg>
        <pc:spChg chg="add mod">
          <ac:chgData name="stacksimplify Team" userId="30f9c473cae68561" providerId="LiveId" clId="{44F2EAF6-8EE6-7F48-975A-1D8E4D34FFE0}" dt="2024-08-13T02:44:49.430" v="6324" actId="20577"/>
          <ac:spMkLst>
            <pc:docMk/>
            <pc:sldMk cId="2837550716" sldId="3658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02:43:24.251" v="6303" actId="478"/>
          <ac:spMkLst>
            <pc:docMk/>
            <pc:sldMk cId="2837550716" sldId="3658"/>
            <ac:spMk id="19" creationId="{93DD2428-AE54-CF4D-A49C-AF24AFE0B2D5}"/>
          </ac:spMkLst>
        </pc:spChg>
        <pc:spChg chg="add mod">
          <ac:chgData name="stacksimplify Team" userId="30f9c473cae68561" providerId="LiveId" clId="{44F2EAF6-8EE6-7F48-975A-1D8E4D34FFE0}" dt="2024-08-13T02:47:04.887" v="6650" actId="207"/>
          <ac:spMkLst>
            <pc:docMk/>
            <pc:sldMk cId="2837550716" sldId="3658"/>
            <ac:spMk id="20" creationId="{C2A6656D-5B84-7891-CE08-FB32240ACCB6}"/>
          </ac:spMkLst>
        </pc:spChg>
        <pc:spChg chg="add mod">
          <ac:chgData name="stacksimplify Team" userId="30f9c473cae68561" providerId="LiveId" clId="{44F2EAF6-8EE6-7F48-975A-1D8E4D34FFE0}" dt="2024-08-13T02:44:51.388" v="6326" actId="20577"/>
          <ac:spMkLst>
            <pc:docMk/>
            <pc:sldMk cId="2837550716" sldId="3658"/>
            <ac:spMk id="21" creationId="{5E61C29E-96FF-5A1C-ABBF-217A791709C8}"/>
          </ac:spMkLst>
        </pc:spChg>
        <pc:spChg chg="add mod">
          <ac:chgData name="stacksimplify Team" userId="30f9c473cae68561" providerId="LiveId" clId="{44F2EAF6-8EE6-7F48-975A-1D8E4D34FFE0}" dt="2024-08-13T02:46:43.625" v="6643" actId="207"/>
          <ac:spMkLst>
            <pc:docMk/>
            <pc:sldMk cId="2837550716" sldId="3658"/>
            <ac:spMk id="22" creationId="{BDDD463F-0D9A-E5E6-1B72-5B15544D5B6E}"/>
          </ac:spMkLst>
        </pc:spChg>
        <pc:spChg chg="add mod">
          <ac:chgData name="stacksimplify Team" userId="30f9c473cae68561" providerId="LiveId" clId="{44F2EAF6-8EE6-7F48-975A-1D8E4D34FFE0}" dt="2024-08-13T02:44:53.501" v="6328" actId="20577"/>
          <ac:spMkLst>
            <pc:docMk/>
            <pc:sldMk cId="2837550716" sldId="3658"/>
            <ac:spMk id="23" creationId="{C867E468-66E3-596F-1BFB-77AFC3235E4F}"/>
          </ac:spMkLst>
        </pc:spChg>
        <pc:spChg chg="add mod">
          <ac:chgData name="stacksimplify Team" userId="30f9c473cae68561" providerId="LiveId" clId="{44F2EAF6-8EE6-7F48-975A-1D8E4D34FFE0}" dt="2024-08-13T02:46:07.645" v="6519" actId="207"/>
          <ac:spMkLst>
            <pc:docMk/>
            <pc:sldMk cId="2837550716" sldId="3658"/>
            <ac:spMk id="24" creationId="{FFB7B3C6-9788-D027-6BF8-33C6FCE56FC2}"/>
          </ac:spMkLst>
        </pc:spChg>
        <pc:spChg chg="add mod">
          <ac:chgData name="stacksimplify Team" userId="30f9c473cae68561" providerId="LiveId" clId="{44F2EAF6-8EE6-7F48-975A-1D8E4D34FFE0}" dt="2024-08-13T02:44:55.312" v="6330" actId="20577"/>
          <ac:spMkLst>
            <pc:docMk/>
            <pc:sldMk cId="2837550716" sldId="3658"/>
            <ac:spMk id="25" creationId="{02685A03-9BD6-73FF-DB75-12465BF56F33}"/>
          </ac:spMkLst>
        </pc:spChg>
        <pc:spChg chg="add mod">
          <ac:chgData name="stacksimplify Team" userId="30f9c473cae68561" providerId="LiveId" clId="{44F2EAF6-8EE6-7F48-975A-1D8E4D34FFE0}" dt="2024-08-13T02:46:48.093" v="6644" actId="207"/>
          <ac:spMkLst>
            <pc:docMk/>
            <pc:sldMk cId="2837550716" sldId="3658"/>
            <ac:spMk id="26" creationId="{A11FFAFC-E41B-566C-0F85-4D708E404A3F}"/>
          </ac:spMkLst>
        </pc:spChg>
        <pc:spChg chg="add mod">
          <ac:chgData name="stacksimplify Team" userId="30f9c473cae68561" providerId="LiveId" clId="{44F2EAF6-8EE6-7F48-975A-1D8E4D34FFE0}" dt="2024-08-13T02:44:57.170" v="6332" actId="20577"/>
          <ac:spMkLst>
            <pc:docMk/>
            <pc:sldMk cId="2837550716" sldId="3658"/>
            <ac:spMk id="27" creationId="{87641E92-C3CC-C3B5-35D9-DE5EB2467251}"/>
          </ac:spMkLst>
        </pc:spChg>
        <pc:spChg chg="add mod">
          <ac:chgData name="stacksimplify Team" userId="30f9c473cae68561" providerId="LiveId" clId="{44F2EAF6-8EE6-7F48-975A-1D8E4D34FFE0}" dt="2024-08-13T02:46:52.056" v="6645" actId="207"/>
          <ac:spMkLst>
            <pc:docMk/>
            <pc:sldMk cId="2837550716" sldId="3658"/>
            <ac:spMk id="28" creationId="{9B5FBEAD-AFF2-5E6B-C22B-8610ED86CD56}"/>
          </ac:spMkLst>
        </pc:spChg>
        <pc:spChg chg="add mod">
          <ac:chgData name="stacksimplify Team" userId="30f9c473cae68561" providerId="LiveId" clId="{44F2EAF6-8EE6-7F48-975A-1D8E4D34FFE0}" dt="2024-08-13T02:44:59.319" v="6334" actId="20577"/>
          <ac:spMkLst>
            <pc:docMk/>
            <pc:sldMk cId="2837550716" sldId="3658"/>
            <ac:spMk id="29" creationId="{98D3A10C-45DA-90F3-C2B6-9303F9B95239}"/>
          </ac:spMkLst>
        </pc:spChg>
        <pc:picChg chg="del">
          <ac:chgData name="stacksimplify Team" userId="30f9c473cae68561" providerId="LiveId" clId="{44F2EAF6-8EE6-7F48-975A-1D8E4D34FFE0}" dt="2024-08-13T02:41:19.339" v="6255" actId="478"/>
          <ac:picMkLst>
            <pc:docMk/>
            <pc:sldMk cId="2837550716" sldId="3658"/>
            <ac:picMk id="3" creationId="{02E5585B-2CEE-2F9D-EEEF-A72337ECD809}"/>
          </ac:picMkLst>
        </pc:picChg>
        <pc:picChg chg="add mod">
          <ac:chgData name="stacksimplify Team" userId="30f9c473cae68561" providerId="LiveId" clId="{44F2EAF6-8EE6-7F48-975A-1D8E4D34FFE0}" dt="2024-08-13T02:41:56.389" v="6259" actId="1076"/>
          <ac:picMkLst>
            <pc:docMk/>
            <pc:sldMk cId="2837550716" sldId="3658"/>
            <ac:picMk id="5" creationId="{6547A734-D475-664B-3E10-805BDD90288D}"/>
          </ac:picMkLst>
        </pc:picChg>
      </pc:sldChg>
      <pc:sldChg chg="addSp delSp modSp add mod">
        <pc:chgData name="stacksimplify Team" userId="30f9c473cae68561" providerId="LiveId" clId="{44F2EAF6-8EE6-7F48-975A-1D8E4D34FFE0}" dt="2024-08-13T02:49:46.446" v="6780" actId="207"/>
        <pc:sldMkLst>
          <pc:docMk/>
          <pc:sldMk cId="34812137" sldId="3659"/>
        </pc:sldMkLst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6" creationId="{BAE92291-D506-72C2-CCCF-9952E6425605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7" creationId="{75742350-F67E-006F-5378-CAE41614ECA0}"/>
          </ac:spMkLst>
        </pc:spChg>
        <pc:spChg chg="mod">
          <ac:chgData name="stacksimplify Team" userId="30f9c473cae68561" providerId="LiveId" clId="{44F2EAF6-8EE6-7F48-975A-1D8E4D34FFE0}" dt="2024-08-13T02:42:57.428" v="6284" actId="14100"/>
          <ac:spMkLst>
            <pc:docMk/>
            <pc:sldMk cId="34812137" sldId="3659"/>
            <ac:spMk id="8" creationId="{FD75985A-ADA7-26E0-148B-4F7583767858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9" creationId="{B86C507A-975D-BC90-3690-49AE756016AD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10" creationId="{85BBF86F-6B9E-FD56-B2C2-EB4F7CE6A23F}"/>
          </ac:spMkLst>
        </pc:spChg>
        <pc:spChg chg="mod">
          <ac:chgData name="stacksimplify Team" userId="30f9c473cae68561" providerId="LiveId" clId="{44F2EAF6-8EE6-7F48-975A-1D8E4D34FFE0}" dt="2024-08-13T02:47:39.193" v="6669" actId="20577"/>
          <ac:spMkLst>
            <pc:docMk/>
            <pc:sldMk cId="34812137" sldId="3659"/>
            <ac:spMk id="11" creationId="{8F9B8795-8024-0E46-4BE4-43A7893836CE}"/>
          </ac:spMkLst>
        </pc:spChg>
        <pc:spChg chg="del">
          <ac:chgData name="stacksimplify Team" userId="30f9c473cae68561" providerId="LiveId" clId="{44F2EAF6-8EE6-7F48-975A-1D8E4D34FFE0}" dt="2024-08-13T02:47:14.963" v="6651" actId="478"/>
          <ac:spMkLst>
            <pc:docMk/>
            <pc:sldMk cId="34812137" sldId="3659"/>
            <ac:spMk id="13" creationId="{5DE61B15-2A37-EFBC-E3D1-953313810D65}"/>
          </ac:spMkLst>
        </pc:spChg>
        <pc:spChg chg="add mod">
          <ac:chgData name="stacksimplify Team" userId="30f9c473cae68561" providerId="LiveId" clId="{44F2EAF6-8EE6-7F48-975A-1D8E4D34FFE0}" dt="2024-08-13T02:43:40.861" v="6309"/>
          <ac:spMkLst>
            <pc:docMk/>
            <pc:sldMk cId="34812137" sldId="3659"/>
            <ac:spMk id="14" creationId="{ABDA7124-A5AD-2A2D-8435-A86C3DD1AD18}"/>
          </ac:spMkLst>
        </pc:spChg>
        <pc:spChg chg="del">
          <ac:chgData name="stacksimplify Team" userId="30f9c473cae68561" providerId="LiveId" clId="{44F2EAF6-8EE6-7F48-975A-1D8E4D34FFE0}" dt="2024-08-13T02:47:26.975" v="6652" actId="478"/>
          <ac:spMkLst>
            <pc:docMk/>
            <pc:sldMk cId="34812137" sldId="3659"/>
            <ac:spMk id="15" creationId="{11ACC71B-D23A-06D2-ADA1-CBC5C78C1761}"/>
          </ac:spMkLst>
        </pc:spChg>
        <pc:spChg chg="del">
          <ac:chgData name="stacksimplify Team" userId="30f9c473cae68561" providerId="LiveId" clId="{44F2EAF6-8EE6-7F48-975A-1D8E4D34FFE0}" dt="2024-08-13T02:47:26.975" v="6652" actId="478"/>
          <ac:spMkLst>
            <pc:docMk/>
            <pc:sldMk cId="34812137" sldId="3659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3T02:43:40.861" v="6309"/>
          <ac:spMkLst>
            <pc:docMk/>
            <pc:sldMk cId="34812137" sldId="3659"/>
            <ac:spMk id="17" creationId="{67DB1546-D8FC-0DBF-5A33-B9730C257AB7}"/>
          </ac:spMkLst>
        </pc:spChg>
        <pc:spChg chg="add mod">
          <ac:chgData name="stacksimplify Team" userId="30f9c473cae68561" providerId="LiveId" clId="{44F2EAF6-8EE6-7F48-975A-1D8E4D34FFE0}" dt="2024-08-13T02:49:25.840" v="6724"/>
          <ac:spMkLst>
            <pc:docMk/>
            <pc:sldMk cId="34812137" sldId="3659"/>
            <ac:spMk id="18" creationId="{DCBF121D-8F0A-33C1-1A8A-776017F7D427}"/>
          </ac:spMkLst>
        </pc:spChg>
        <pc:spChg chg="del">
          <ac:chgData name="stacksimplify Team" userId="30f9c473cae68561" providerId="LiveId" clId="{44F2EAF6-8EE6-7F48-975A-1D8E4D34FFE0}" dt="2024-08-13T02:47:31.249" v="6653" actId="478"/>
          <ac:spMkLst>
            <pc:docMk/>
            <pc:sldMk cId="34812137" sldId="3659"/>
            <ac:spMk id="19" creationId="{93DD2428-AE54-CF4D-A49C-AF24AFE0B2D5}"/>
          </ac:spMkLst>
        </pc:spChg>
        <pc:spChg chg="add mod">
          <ac:chgData name="stacksimplify Team" userId="30f9c473cae68561" providerId="LiveId" clId="{44F2EAF6-8EE6-7F48-975A-1D8E4D34FFE0}" dt="2024-08-13T02:49:17.578" v="6723" actId="20577"/>
          <ac:spMkLst>
            <pc:docMk/>
            <pc:sldMk cId="34812137" sldId="3659"/>
            <ac:spMk id="20" creationId="{0E9583AE-83D2-E954-663D-BF3E66BFFD9A}"/>
          </ac:spMkLst>
        </pc:spChg>
        <pc:spChg chg="add mod">
          <ac:chgData name="stacksimplify Team" userId="30f9c473cae68561" providerId="LiveId" clId="{44F2EAF6-8EE6-7F48-975A-1D8E4D34FFE0}" dt="2024-08-13T02:49:46.446" v="6780" actId="207"/>
          <ac:spMkLst>
            <pc:docMk/>
            <pc:sldMk cId="34812137" sldId="3659"/>
            <ac:spMk id="21" creationId="{8CBFCB2C-E76A-BFD8-F7F3-B3C624BFA080}"/>
          </ac:spMkLst>
        </pc:spChg>
        <pc:spChg chg="add mod">
          <ac:chgData name="stacksimplify Team" userId="30f9c473cae68561" providerId="LiveId" clId="{44F2EAF6-8EE6-7F48-975A-1D8E4D34FFE0}" dt="2024-08-13T02:49:28.252" v="6727" actId="20577"/>
          <ac:spMkLst>
            <pc:docMk/>
            <pc:sldMk cId="34812137" sldId="3659"/>
            <ac:spMk id="22" creationId="{D00E1AF4-1B95-5A9E-3B14-4FC50753AF9B}"/>
          </ac:spMkLst>
        </pc:spChg>
        <pc:spChg chg="mod">
          <ac:chgData name="stacksimplify Team" userId="30f9c473cae68561" providerId="LiveId" clId="{44F2EAF6-8EE6-7F48-975A-1D8E4D34FFE0}" dt="2024-08-13T02:47:45.121" v="6680" actId="20577"/>
          <ac:spMkLst>
            <pc:docMk/>
            <pc:sldMk cId="34812137" sldId="365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2:42:37.965" v="6264" actId="14100"/>
          <ac:picMkLst>
            <pc:docMk/>
            <pc:sldMk cId="34812137" sldId="3659"/>
            <ac:picMk id="3" creationId="{67CF1544-9E19-554B-D34C-EE2E26D97A4D}"/>
          </ac:picMkLst>
        </pc:picChg>
        <pc:picChg chg="del">
          <ac:chgData name="stacksimplify Team" userId="30f9c473cae68561" providerId="LiveId" clId="{44F2EAF6-8EE6-7F48-975A-1D8E4D34FFE0}" dt="2024-08-13T02:42:21.144" v="6261" actId="478"/>
          <ac:picMkLst>
            <pc:docMk/>
            <pc:sldMk cId="34812137" sldId="3659"/>
            <ac:picMk id="5" creationId="{6547A734-D475-664B-3E10-805BDD90288D}"/>
          </ac:picMkLst>
        </pc:picChg>
      </pc:sldChg>
      <pc:sldChg chg="addSp modSp add mod ord">
        <pc:chgData name="stacksimplify Team" userId="30f9c473cae68561" providerId="LiveId" clId="{44F2EAF6-8EE6-7F48-975A-1D8E4D34FFE0}" dt="2024-08-13T02:49:11.942" v="6720" actId="20578"/>
        <pc:sldMkLst>
          <pc:docMk/>
          <pc:sldMk cId="3018911873" sldId="3660"/>
        </pc:sldMkLst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5" creationId="{E99CD76B-C4A9-3E52-0E9A-603350DE7F7B}"/>
          </ac:spMkLst>
        </pc:spChg>
        <pc:spChg chg="add mod">
          <ac:chgData name="stacksimplify Team" userId="30f9c473cae68561" providerId="LiveId" clId="{44F2EAF6-8EE6-7F48-975A-1D8E4D34FFE0}" dt="2024-08-13T02:48:16.193" v="6691" actId="20577"/>
          <ac:spMkLst>
            <pc:docMk/>
            <pc:sldMk cId="3018911873" sldId="3660"/>
            <ac:spMk id="6" creationId="{68C620CC-41DC-4E31-BCD6-89E65F00F004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7" creationId="{3CBF810E-CE66-CB61-6CA5-0476EFE2A8A8}"/>
          </ac:spMkLst>
        </pc:spChg>
        <pc:spChg chg="add mod">
          <ac:chgData name="stacksimplify Team" userId="30f9c473cae68561" providerId="LiveId" clId="{44F2EAF6-8EE6-7F48-975A-1D8E4D34FFE0}" dt="2024-08-13T02:48:22.466" v="6695" actId="20577"/>
          <ac:spMkLst>
            <pc:docMk/>
            <pc:sldMk cId="3018911873" sldId="3660"/>
            <ac:spMk id="9" creationId="{6A6E4CA0-4FBF-02E0-BD38-6B216733E433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0" creationId="{9C92FF95-767C-5EC4-119F-1EE9FBC89468}"/>
          </ac:spMkLst>
        </pc:spChg>
        <pc:spChg chg="add mod">
          <ac:chgData name="stacksimplify Team" userId="30f9c473cae68561" providerId="LiveId" clId="{44F2EAF6-8EE6-7F48-975A-1D8E4D34FFE0}" dt="2024-08-13T02:48:41.254" v="6709" actId="20577"/>
          <ac:spMkLst>
            <pc:docMk/>
            <pc:sldMk cId="3018911873" sldId="3660"/>
            <ac:spMk id="13" creationId="{CE28FB55-B63A-964D-2CCD-6309C1589576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4" creationId="{B3073C25-BE5B-8FA7-8924-3EBD96C03584}"/>
          </ac:spMkLst>
        </pc:spChg>
        <pc:spChg chg="add mod">
          <ac:chgData name="stacksimplify Team" userId="30f9c473cae68561" providerId="LiveId" clId="{44F2EAF6-8EE6-7F48-975A-1D8E4D34FFE0}" dt="2024-08-13T02:48:43.661" v="6711" actId="20577"/>
          <ac:spMkLst>
            <pc:docMk/>
            <pc:sldMk cId="3018911873" sldId="3660"/>
            <ac:spMk id="15" creationId="{A5130382-CCAE-2DA0-557E-3D12C176B888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6" creationId="{0F3C700A-9DAE-A844-BC13-D3E6CFE7B70F}"/>
          </ac:spMkLst>
        </pc:spChg>
        <pc:spChg chg="add mod">
          <ac:chgData name="stacksimplify Team" userId="30f9c473cae68561" providerId="LiveId" clId="{44F2EAF6-8EE6-7F48-975A-1D8E4D34FFE0}" dt="2024-08-13T02:48:47.757" v="6715" actId="20577"/>
          <ac:spMkLst>
            <pc:docMk/>
            <pc:sldMk cId="3018911873" sldId="3660"/>
            <ac:spMk id="17" creationId="{47F01DC8-CB40-0FE8-3477-A4D33778411A}"/>
          </ac:spMkLst>
        </pc:spChg>
        <pc:spChg chg="add mod">
          <ac:chgData name="stacksimplify Team" userId="30f9c473cae68561" providerId="LiveId" clId="{44F2EAF6-8EE6-7F48-975A-1D8E4D34FFE0}" dt="2024-08-13T02:48:09.811" v="6683" actId="1076"/>
          <ac:spMkLst>
            <pc:docMk/>
            <pc:sldMk cId="3018911873" sldId="3660"/>
            <ac:spMk id="18" creationId="{7244F013-7241-2C7E-E780-C37BCD5AF1DB}"/>
          </ac:spMkLst>
        </pc:spChg>
        <pc:spChg chg="add mod">
          <ac:chgData name="stacksimplify Team" userId="30f9c473cae68561" providerId="LiveId" clId="{44F2EAF6-8EE6-7F48-975A-1D8E4D34FFE0}" dt="2024-08-13T02:48:54.742" v="6719" actId="20577"/>
          <ac:spMkLst>
            <pc:docMk/>
            <pc:sldMk cId="3018911873" sldId="3660"/>
            <ac:spMk id="19" creationId="{81F8A84E-F7F9-2275-9527-ECD9D8442113}"/>
          </ac:spMkLst>
        </pc:spChg>
      </pc:sldChg>
      <pc:sldChg chg="addSp delSp modSp add mod">
        <pc:chgData name="stacksimplify Team" userId="30f9c473cae68561" providerId="LiveId" clId="{44F2EAF6-8EE6-7F48-975A-1D8E4D34FFE0}" dt="2024-08-13T04:12:54.697" v="8506" actId="20577"/>
        <pc:sldMkLst>
          <pc:docMk/>
          <pc:sldMk cId="1231119357" sldId="3661"/>
        </pc:sldMkLst>
        <pc:spChg chg="mod">
          <ac:chgData name="stacksimplify Team" userId="30f9c473cae68561" providerId="LiveId" clId="{44F2EAF6-8EE6-7F48-975A-1D8E4D34FFE0}" dt="2024-08-13T03:05:24.970" v="7194" actId="20577"/>
          <ac:spMkLst>
            <pc:docMk/>
            <pc:sldMk cId="1231119357" sldId="3661"/>
            <ac:spMk id="7" creationId="{2C68999C-4593-45A1-515D-B3BCEBA160D9}"/>
          </ac:spMkLst>
        </pc:spChg>
        <pc:spChg chg="add del mod">
          <ac:chgData name="stacksimplify Team" userId="30f9c473cae68561" providerId="LiveId" clId="{44F2EAF6-8EE6-7F48-975A-1D8E4D34FFE0}" dt="2024-08-13T04:12:54.697" v="8506" actId="20577"/>
          <ac:spMkLst>
            <pc:docMk/>
            <pc:sldMk cId="1231119357" sldId="366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3:04:28.723" v="7073" actId="20577"/>
          <ac:spMkLst>
            <pc:docMk/>
            <pc:sldMk cId="1231119357" sldId="3661"/>
            <ac:spMk id="12" creationId="{F5738EC9-8EFA-905C-06C9-910FBDB941B5}"/>
          </ac:spMkLst>
        </pc:spChg>
        <pc:spChg chg="add del mod">
          <ac:chgData name="stacksimplify Team" userId="30f9c473cae68561" providerId="LiveId" clId="{44F2EAF6-8EE6-7F48-975A-1D8E4D34FFE0}" dt="2024-08-13T03:05:12.716" v="7174" actId="478"/>
          <ac:spMkLst>
            <pc:docMk/>
            <pc:sldMk cId="1231119357" sldId="3661"/>
            <ac:spMk id="13" creationId="{CAC80ED3-4231-640A-5E9E-372BEDA68514}"/>
          </ac:spMkLst>
        </pc:spChg>
      </pc:sldChg>
      <pc:sldChg chg="addSp delSp modSp add mod ord modAnim">
        <pc:chgData name="stacksimplify Team" userId="30f9c473cae68561" providerId="LiveId" clId="{44F2EAF6-8EE6-7F48-975A-1D8E4D34FFE0}" dt="2024-08-13T04:18:11.435" v="8582"/>
        <pc:sldMkLst>
          <pc:docMk/>
          <pc:sldMk cId="4263550847" sldId="3662"/>
        </pc:sldMkLst>
        <pc:spChg chg="mod">
          <ac:chgData name="stacksimplify Team" userId="30f9c473cae68561" providerId="LiveId" clId="{44F2EAF6-8EE6-7F48-975A-1D8E4D34FFE0}" dt="2024-08-13T03:06:10.436" v="7250" actId="14100"/>
          <ac:spMkLst>
            <pc:docMk/>
            <pc:sldMk cId="4263550847" sldId="3662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07:30.963" v="7322" actId="20577"/>
          <ac:spMkLst>
            <pc:docMk/>
            <pc:sldMk cId="4263550847" sldId="366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3:07:52.729" v="7353" actId="20577"/>
          <ac:spMkLst>
            <pc:docMk/>
            <pc:sldMk cId="4263550847" sldId="366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03:10:17.155" v="7576" actId="20577"/>
          <ac:spMkLst>
            <pc:docMk/>
            <pc:sldMk cId="4263550847" sldId="366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3:07:54.832" v="7355" actId="20577"/>
          <ac:spMkLst>
            <pc:docMk/>
            <pc:sldMk cId="4263550847" sldId="366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3:10:02.165" v="7559" actId="207"/>
          <ac:spMkLst>
            <pc:docMk/>
            <pc:sldMk cId="4263550847" sldId="3662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3:09:26.603" v="7482" actId="20577"/>
          <ac:spMkLst>
            <pc:docMk/>
            <pc:sldMk cId="4263550847" sldId="3662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03:09:56.826" v="7558" actId="207"/>
          <ac:spMkLst>
            <pc:docMk/>
            <pc:sldMk cId="4263550847" sldId="3662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3:09:24.570" v="7480" actId="20577"/>
          <ac:spMkLst>
            <pc:docMk/>
            <pc:sldMk cId="4263550847" sldId="3662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3:10:40.041" v="7623" actId="20577"/>
          <ac:spMkLst>
            <pc:docMk/>
            <pc:sldMk cId="4263550847" sldId="3662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3:10:22.818" v="7584" actId="20577"/>
          <ac:spMkLst>
            <pc:docMk/>
            <pc:sldMk cId="4263550847" sldId="3662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03:11:47.730" v="7767" actId="207"/>
          <ac:spMkLst>
            <pc:docMk/>
            <pc:sldMk cId="4263550847" sldId="3662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3:10:52.773" v="7630" actId="20577"/>
          <ac:spMkLst>
            <pc:docMk/>
            <pc:sldMk cId="4263550847" sldId="3662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03:12:39.122" v="7861" actId="207"/>
          <ac:spMkLst>
            <pc:docMk/>
            <pc:sldMk cId="4263550847" sldId="3662"/>
            <ac:spMk id="28" creationId="{9B5FBEAD-AFF2-5E6B-C22B-8610ED86CD56}"/>
          </ac:spMkLst>
        </pc:spChg>
        <pc:spChg chg="mod">
          <ac:chgData name="stacksimplify Team" userId="30f9c473cae68561" providerId="LiveId" clId="{44F2EAF6-8EE6-7F48-975A-1D8E4D34FFE0}" dt="2024-08-13T03:11:52.786" v="7769" actId="20577"/>
          <ac:spMkLst>
            <pc:docMk/>
            <pc:sldMk cId="4263550847" sldId="3662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3:05:57.042" v="7221" actId="20577"/>
          <ac:spMkLst>
            <pc:docMk/>
            <pc:sldMk cId="4263550847" sldId="366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3:06:34.966" v="7253" actId="14100"/>
          <ac:picMkLst>
            <pc:docMk/>
            <pc:sldMk cId="4263550847" sldId="3662"/>
            <ac:picMk id="3" creationId="{9ECD730B-D47B-67DE-B6E9-C96846A29CB8}"/>
          </ac:picMkLst>
        </pc:picChg>
        <pc:picChg chg="del">
          <ac:chgData name="stacksimplify Team" userId="30f9c473cae68561" providerId="LiveId" clId="{44F2EAF6-8EE6-7F48-975A-1D8E4D34FFE0}" dt="2024-08-13T03:05:59.719" v="7222" actId="478"/>
          <ac:picMkLst>
            <pc:docMk/>
            <pc:sldMk cId="4263550847" sldId="3662"/>
            <ac:picMk id="5" creationId="{6547A734-D475-664B-3E10-805BDD90288D}"/>
          </ac:picMkLst>
        </pc:picChg>
      </pc:sldChg>
      <pc:sldChg chg="add del">
        <pc:chgData name="stacksimplify Team" userId="30f9c473cae68561" providerId="LiveId" clId="{44F2EAF6-8EE6-7F48-975A-1D8E4D34FFE0}" dt="2024-08-13T03:13:45.913" v="7911" actId="2696"/>
        <pc:sldMkLst>
          <pc:docMk/>
          <pc:sldMk cId="983342873" sldId="3663"/>
        </pc:sldMkLst>
      </pc:sldChg>
      <pc:sldChg chg="addSp delSp modSp add mod modAnim">
        <pc:chgData name="stacksimplify Team" userId="30f9c473cae68561" providerId="LiveId" clId="{44F2EAF6-8EE6-7F48-975A-1D8E4D34FFE0}" dt="2024-08-13T11:10:44.445" v="13405" actId="255"/>
        <pc:sldMkLst>
          <pc:docMk/>
          <pc:sldMk cId="2269011927" sldId="3663"/>
        </pc:sldMkLst>
        <pc:spChg chg="mod">
          <ac:chgData name="stacksimplify Team" userId="30f9c473cae68561" providerId="LiveId" clId="{44F2EAF6-8EE6-7F48-975A-1D8E4D34FFE0}" dt="2024-08-13T03:13:52.978" v="7915" actId="20577"/>
          <ac:spMkLst>
            <pc:docMk/>
            <pc:sldMk cId="2269011927" sldId="366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34:49.488" v="8012" actId="207"/>
          <ac:spMkLst>
            <pc:docMk/>
            <pc:sldMk cId="2269011927" sldId="366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3:34:49.488" v="8012" actId="207"/>
          <ac:spMkLst>
            <pc:docMk/>
            <pc:sldMk cId="2269011927" sldId="3663"/>
            <ac:spMk id="16" creationId="{050CDE47-E678-6768-5494-C6307731B12A}"/>
          </ac:spMkLst>
        </pc:spChg>
        <pc:spChg chg="add del 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17" creationId="{5A5F807A-9A9E-23CC-2939-06710934F5A5}"/>
          </ac:spMkLst>
        </pc:spChg>
        <pc:spChg chg="add del">
          <ac:chgData name="stacksimplify Team" userId="30f9c473cae68561" providerId="LiveId" clId="{44F2EAF6-8EE6-7F48-975A-1D8E4D34FFE0}" dt="2024-08-13T03:34:50.388" v="8014" actId="478"/>
          <ac:spMkLst>
            <pc:docMk/>
            <pc:sldMk cId="2269011927" sldId="3663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3:35:54.173" v="8055" actId="255"/>
          <ac:spMkLst>
            <pc:docMk/>
            <pc:sldMk cId="2269011927" sldId="3663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3:34:49.892" v="8013" actId="1076"/>
          <ac:spMkLst>
            <pc:docMk/>
            <pc:sldMk cId="2269011927" sldId="3663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3:34:49.892" v="8013" actId="1076"/>
          <ac:spMkLst>
            <pc:docMk/>
            <pc:sldMk cId="2269011927" sldId="3663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3:38:07.949" v="8211" actId="207"/>
          <ac:spMkLst>
            <pc:docMk/>
            <pc:sldMk cId="2269011927" sldId="3663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3:37:13.185" v="8085" actId="20577"/>
          <ac:spMkLst>
            <pc:docMk/>
            <pc:sldMk cId="2269011927" sldId="3663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11:10:44.445" v="13405" actId="255"/>
          <ac:spMkLst>
            <pc:docMk/>
            <pc:sldMk cId="2269011927" sldId="3663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3:37:15.278" v="8087" actId="20577"/>
          <ac:spMkLst>
            <pc:docMk/>
            <pc:sldMk cId="2269011927" sldId="3663"/>
            <ac:spMk id="27" creationId="{87641E92-C3CC-C3B5-35D9-DE5EB2467251}"/>
          </ac:spMkLst>
        </pc:spChg>
        <pc:spChg chg="del mod">
          <ac:chgData name="stacksimplify Team" userId="30f9c473cae68561" providerId="LiveId" clId="{44F2EAF6-8EE6-7F48-975A-1D8E4D34FFE0}" dt="2024-08-13T03:38:00.851" v="8210" actId="478"/>
          <ac:spMkLst>
            <pc:docMk/>
            <pc:sldMk cId="2269011927" sldId="3663"/>
            <ac:spMk id="28" creationId="{9B5FBEAD-AFF2-5E6B-C22B-8610ED86CD56}"/>
          </ac:spMkLst>
        </pc:spChg>
        <pc:spChg chg="del mod">
          <ac:chgData name="stacksimplify Team" userId="30f9c473cae68561" providerId="LiveId" clId="{44F2EAF6-8EE6-7F48-975A-1D8E4D34FFE0}" dt="2024-08-13T03:38:00.851" v="8210" actId="478"/>
          <ac:spMkLst>
            <pc:docMk/>
            <pc:sldMk cId="2269011927" sldId="3663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3:14:09.640" v="7970" actId="20577"/>
          <ac:spMkLst>
            <pc:docMk/>
            <pc:sldMk cId="2269011927" sldId="366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3:13:50.234" v="7913" actId="478"/>
          <ac:picMkLst>
            <pc:docMk/>
            <pc:sldMk cId="2269011927" sldId="3663"/>
            <ac:picMk id="3" creationId="{9ECD730B-D47B-67DE-B6E9-C96846A29CB8}"/>
          </ac:picMkLst>
        </pc:picChg>
        <pc:picChg chg="add mod">
          <ac:chgData name="stacksimplify Team" userId="30f9c473cae68561" providerId="LiveId" clId="{44F2EAF6-8EE6-7F48-975A-1D8E4D34FFE0}" dt="2024-08-13T03:34:00.804" v="7974" actId="14100"/>
          <ac:picMkLst>
            <pc:docMk/>
            <pc:sldMk cId="2269011927" sldId="3663"/>
            <ac:picMk id="5" creationId="{DDA9362E-9EF1-F502-5F9F-3E1946E4D224}"/>
          </ac:picMkLst>
        </pc:picChg>
      </pc:sldChg>
      <pc:sldChg chg="delSp modSp add del mod">
        <pc:chgData name="stacksimplify Team" userId="30f9c473cae68561" providerId="LiveId" clId="{44F2EAF6-8EE6-7F48-975A-1D8E4D34FFE0}" dt="2024-08-13T03:13:22.455" v="7909" actId="2696"/>
        <pc:sldMkLst>
          <pc:docMk/>
          <pc:sldMk cId="3803290020" sldId="3663"/>
        </pc:sldMkLst>
        <pc:spChg chg="mod">
          <ac:chgData name="stacksimplify Team" userId="30f9c473cae68561" providerId="LiveId" clId="{44F2EAF6-8EE6-7F48-975A-1D8E4D34FFE0}" dt="2024-08-13T03:13:06.824" v="7907" actId="20577"/>
          <ac:spMkLst>
            <pc:docMk/>
            <pc:sldMk cId="3803290020" sldId="3663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3:13:03.945" v="7905" actId="20577"/>
          <ac:spMkLst>
            <pc:docMk/>
            <pc:sldMk cId="3803290020" sldId="3663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3:13:08.668" v="7908" actId="478"/>
          <ac:picMkLst>
            <pc:docMk/>
            <pc:sldMk cId="3803290020" sldId="3663"/>
            <ac:picMk id="3" creationId="{9ECD730B-D47B-67DE-B6E9-C96846A29CB8}"/>
          </ac:picMkLst>
        </pc:picChg>
      </pc:sldChg>
      <pc:sldChg chg="add">
        <pc:chgData name="stacksimplify Team" userId="30f9c473cae68561" providerId="LiveId" clId="{44F2EAF6-8EE6-7F48-975A-1D8E4D34FFE0}" dt="2024-08-13T03:39:27.726" v="8212"/>
        <pc:sldMkLst>
          <pc:docMk/>
          <pc:sldMk cId="570894218" sldId="3664"/>
        </pc:sldMkLst>
      </pc:sldChg>
      <pc:sldChg chg="add del">
        <pc:chgData name="stacksimplify Team" userId="30f9c473cae68561" providerId="LiveId" clId="{44F2EAF6-8EE6-7F48-975A-1D8E4D34FFE0}" dt="2024-08-13T04:11:23.618" v="8503" actId="2696"/>
        <pc:sldMkLst>
          <pc:docMk/>
          <pc:sldMk cId="1685906116" sldId="3665"/>
        </pc:sldMkLst>
      </pc:sldChg>
      <pc:sldChg chg="add del modAnim">
        <pc:chgData name="stacksimplify Team" userId="30f9c473cae68561" providerId="LiveId" clId="{44F2EAF6-8EE6-7F48-975A-1D8E4D34FFE0}" dt="2024-08-13T04:11:22.958" v="8502" actId="2696"/>
        <pc:sldMkLst>
          <pc:docMk/>
          <pc:sldMk cId="2570843842" sldId="3666"/>
        </pc:sldMkLst>
      </pc:sldChg>
      <pc:sldChg chg="addSp delSp modSp add del mod modAnim">
        <pc:chgData name="stacksimplify Team" userId="30f9c473cae68561" providerId="LiveId" clId="{44F2EAF6-8EE6-7F48-975A-1D8E4D34FFE0}" dt="2024-08-13T03:56:53.891" v="8358" actId="2696"/>
        <pc:sldMkLst>
          <pc:docMk/>
          <pc:sldMk cId="3194406405" sldId="3667"/>
        </pc:sldMkLst>
        <pc:spChg chg="mod">
          <ac:chgData name="stacksimplify Team" userId="30f9c473cae68561" providerId="LiveId" clId="{44F2EAF6-8EE6-7F48-975A-1D8E4D34FFE0}" dt="2024-08-13T03:54:23.799" v="8320" actId="14100"/>
          <ac:spMkLst>
            <pc:docMk/>
            <pc:sldMk cId="3194406405" sldId="3667"/>
            <ac:spMk id="5" creationId="{C81057FB-CE81-B64A-83A9-92017A24BF70}"/>
          </ac:spMkLst>
        </pc:spChg>
        <pc:spChg chg="mod">
          <ac:chgData name="stacksimplify Team" userId="30f9c473cae68561" providerId="LiveId" clId="{44F2EAF6-8EE6-7F48-975A-1D8E4D34FFE0}" dt="2024-08-13T03:54:07.735" v="8317" actId="14100"/>
          <ac:spMkLst>
            <pc:docMk/>
            <pc:sldMk cId="3194406405" sldId="3667"/>
            <ac:spMk id="6" creationId="{6F6CAF44-B760-2440-8597-2B7A0C672D1F}"/>
          </ac:spMkLst>
        </pc:spChg>
        <pc:spChg chg="add mod">
          <ac:chgData name="stacksimplify Team" userId="30f9c473cae68561" providerId="LiveId" clId="{44F2EAF6-8EE6-7F48-975A-1D8E4D34FFE0}" dt="2024-08-13T03:52:23.318" v="8296" actId="1076"/>
          <ac:spMkLst>
            <pc:docMk/>
            <pc:sldMk cId="3194406405" sldId="3667"/>
            <ac:spMk id="28" creationId="{2FF45EC7-A48C-4109-DA19-20080ACAC15F}"/>
          </ac:spMkLst>
        </pc:spChg>
        <pc:spChg chg="del mod">
          <ac:chgData name="stacksimplify Team" userId="30f9c473cae68561" providerId="LiveId" clId="{44F2EAF6-8EE6-7F48-975A-1D8E4D34FFE0}" dt="2024-08-13T03:47:31.617" v="8259"/>
          <ac:spMkLst>
            <pc:docMk/>
            <pc:sldMk cId="3194406405" sldId="3667"/>
            <ac:spMk id="31" creationId="{2D4B284A-0C0B-CC40-95D2-148E0F9A55F8}"/>
          </ac:spMkLst>
        </pc:spChg>
        <pc:spChg chg="mod">
          <ac:chgData name="stacksimplify Team" userId="30f9c473cae68561" providerId="LiveId" clId="{44F2EAF6-8EE6-7F48-975A-1D8E4D34FFE0}" dt="2024-08-13T03:54:10.267" v="8318" actId="1076"/>
          <ac:spMkLst>
            <pc:docMk/>
            <pc:sldMk cId="3194406405" sldId="3667"/>
            <ac:spMk id="32" creationId="{DCA2976F-69F0-9041-8423-A040620EFED5}"/>
          </ac:spMkLst>
        </pc:spChg>
        <pc:spChg chg="mod">
          <ac:chgData name="stacksimplify Team" userId="30f9c473cae68561" providerId="LiveId" clId="{44F2EAF6-8EE6-7F48-975A-1D8E4D34FFE0}" dt="2024-08-13T03:52:23.318" v="8296" actId="1076"/>
          <ac:spMkLst>
            <pc:docMk/>
            <pc:sldMk cId="3194406405" sldId="3667"/>
            <ac:spMk id="48" creationId="{782ECB2D-FB37-2D43-9B22-59DD647BCEA4}"/>
          </ac:spMkLst>
        </pc:spChg>
        <pc:spChg chg="del">
          <ac:chgData name="stacksimplify Team" userId="30f9c473cae68561" providerId="LiveId" clId="{44F2EAF6-8EE6-7F48-975A-1D8E4D34FFE0}" dt="2024-08-13T03:45:54.954" v="8230" actId="478"/>
          <ac:spMkLst>
            <pc:docMk/>
            <pc:sldMk cId="3194406405" sldId="3667"/>
            <ac:spMk id="49" creationId="{B8A83B3D-DB32-4B4D-AA16-81FB3214382F}"/>
          </ac:spMkLst>
        </pc:spChg>
        <pc:spChg chg="del">
          <ac:chgData name="stacksimplify Team" userId="30f9c473cae68561" providerId="LiveId" clId="{44F2EAF6-8EE6-7F48-975A-1D8E4D34FFE0}" dt="2024-08-13T03:45:51.964" v="8229" actId="478"/>
          <ac:spMkLst>
            <pc:docMk/>
            <pc:sldMk cId="3194406405" sldId="3667"/>
            <ac:spMk id="50" creationId="{AE0BE45C-76EB-7D49-99B0-CB9FFBB0B28B}"/>
          </ac:spMkLst>
        </pc:spChg>
        <pc:spChg chg="del">
          <ac:chgData name="stacksimplify Team" userId="30f9c473cae68561" providerId="LiveId" clId="{44F2EAF6-8EE6-7F48-975A-1D8E4D34FFE0}" dt="2024-08-13T03:45:50.039" v="8228" actId="478"/>
          <ac:spMkLst>
            <pc:docMk/>
            <pc:sldMk cId="3194406405" sldId="3667"/>
            <ac:spMk id="51" creationId="{FF3A68BD-426C-F14D-A352-2F3234B6A329}"/>
          </ac:spMkLst>
        </pc:spChg>
        <pc:spChg chg="del">
          <ac:chgData name="stacksimplify Team" userId="30f9c473cae68561" providerId="LiveId" clId="{44F2EAF6-8EE6-7F48-975A-1D8E4D34FFE0}" dt="2024-08-13T03:46:01.322" v="8233" actId="478"/>
          <ac:spMkLst>
            <pc:docMk/>
            <pc:sldMk cId="3194406405" sldId="3667"/>
            <ac:spMk id="52" creationId="{D628AFE0-F564-CC47-8063-127A3BC9D7FA}"/>
          </ac:spMkLst>
        </pc:spChg>
        <pc:spChg chg="del">
          <ac:chgData name="stacksimplify Team" userId="30f9c473cae68561" providerId="LiveId" clId="{44F2EAF6-8EE6-7F48-975A-1D8E4D34FFE0}" dt="2024-08-13T03:46:07.823" v="8236" actId="478"/>
          <ac:spMkLst>
            <pc:docMk/>
            <pc:sldMk cId="3194406405" sldId="3667"/>
            <ac:spMk id="53" creationId="{3604BFB3-EAFD-1544-83EF-8868F8BF2431}"/>
          </ac:spMkLst>
        </pc:spChg>
        <pc:spChg chg="del">
          <ac:chgData name="stacksimplify Team" userId="30f9c473cae68561" providerId="LiveId" clId="{44F2EAF6-8EE6-7F48-975A-1D8E4D34FFE0}" dt="2024-08-13T03:46:11.258" v="8239" actId="478"/>
          <ac:spMkLst>
            <pc:docMk/>
            <pc:sldMk cId="3194406405" sldId="3667"/>
            <ac:spMk id="54" creationId="{0B32D8B0-0D96-8A48-8DB5-A35CFD1367F6}"/>
          </ac:spMkLst>
        </pc:spChg>
        <pc:spChg chg="mod">
          <ac:chgData name="stacksimplify Team" userId="30f9c473cae68561" providerId="LiveId" clId="{44F2EAF6-8EE6-7F48-975A-1D8E4D34FFE0}" dt="2024-08-13T03:53:54.469" v="8316" actId="1076"/>
          <ac:spMkLst>
            <pc:docMk/>
            <pc:sldMk cId="3194406405" sldId="3667"/>
            <ac:spMk id="55" creationId="{59AD609E-E66D-0B43-B19A-8DF934C9B103}"/>
          </ac:spMkLst>
        </pc:spChg>
        <pc:spChg chg="mod">
          <ac:chgData name="stacksimplify Team" userId="30f9c473cae68561" providerId="LiveId" clId="{44F2EAF6-8EE6-7F48-975A-1D8E4D34FFE0}" dt="2024-08-13T03:54:35.547" v="8332" actId="1076"/>
          <ac:spMkLst>
            <pc:docMk/>
            <pc:sldMk cId="3194406405" sldId="3667"/>
            <ac:spMk id="57" creationId="{BA11E31B-5200-3446-A63C-053B35F7EF9A}"/>
          </ac:spMkLst>
        </pc:spChg>
        <pc:spChg chg="del">
          <ac:chgData name="stacksimplify Team" userId="30f9c473cae68561" providerId="LiveId" clId="{44F2EAF6-8EE6-7F48-975A-1D8E4D34FFE0}" dt="2024-08-13T03:45:41.353" v="8222" actId="478"/>
          <ac:spMkLst>
            <pc:docMk/>
            <pc:sldMk cId="3194406405" sldId="3667"/>
            <ac:spMk id="58" creationId="{C707D13D-38C6-264A-BF22-55DD4075F44A}"/>
          </ac:spMkLst>
        </pc:spChg>
        <pc:spChg chg="del mod">
          <ac:chgData name="stacksimplify Team" userId="30f9c473cae68561" providerId="LiveId" clId="{44F2EAF6-8EE6-7F48-975A-1D8E4D34FFE0}" dt="2024-08-13T03:45:39.714" v="8221" actId="478"/>
          <ac:spMkLst>
            <pc:docMk/>
            <pc:sldMk cId="3194406405" sldId="3667"/>
            <ac:spMk id="65" creationId="{43DB3B5F-E85A-2E47-9C32-6DCCF1819E89}"/>
          </ac:spMkLst>
        </pc:spChg>
        <pc:spChg chg="mod">
          <ac:chgData name="stacksimplify Team" userId="30f9c473cae68561" providerId="LiveId" clId="{44F2EAF6-8EE6-7F48-975A-1D8E4D34FFE0}" dt="2024-08-13T03:53:20.825" v="8306" actId="1076"/>
          <ac:spMkLst>
            <pc:docMk/>
            <pc:sldMk cId="3194406405" sldId="3667"/>
            <ac:spMk id="71" creationId="{57435B03-8A03-334F-99B5-14D3D963F117}"/>
          </ac:spMkLst>
        </pc:spChg>
        <pc:spChg chg="mod">
          <ac:chgData name="stacksimplify Team" userId="30f9c473cae68561" providerId="LiveId" clId="{44F2EAF6-8EE6-7F48-975A-1D8E4D34FFE0}" dt="2024-08-13T03:53:18.107" v="8304" actId="1076"/>
          <ac:spMkLst>
            <pc:docMk/>
            <pc:sldMk cId="3194406405" sldId="3667"/>
            <ac:spMk id="72" creationId="{FC314983-9AB4-AF43-928C-06A70BA6ECAF}"/>
          </ac:spMkLst>
        </pc:spChg>
        <pc:spChg chg="mod">
          <ac:chgData name="stacksimplify Team" userId="30f9c473cae68561" providerId="LiveId" clId="{44F2EAF6-8EE6-7F48-975A-1D8E4D34FFE0}" dt="2024-08-13T03:53:30.806" v="8309" actId="1076"/>
          <ac:spMkLst>
            <pc:docMk/>
            <pc:sldMk cId="3194406405" sldId="3667"/>
            <ac:spMk id="73" creationId="{DB94491E-424C-B944-BE60-E2420DD38BDA}"/>
          </ac:spMkLst>
        </pc:spChg>
        <pc:spChg chg="mod">
          <ac:chgData name="stacksimplify Team" userId="30f9c473cae68561" providerId="LiveId" clId="{44F2EAF6-8EE6-7F48-975A-1D8E4D34FFE0}" dt="2024-08-13T03:53:34.072" v="8310" actId="14100"/>
          <ac:spMkLst>
            <pc:docMk/>
            <pc:sldMk cId="3194406405" sldId="3667"/>
            <ac:spMk id="74" creationId="{12FDD225-2706-1F41-8594-6A93E4481332}"/>
          </ac:spMkLst>
        </pc:spChg>
        <pc:spChg chg="mod">
          <ac:chgData name="stacksimplify Team" userId="30f9c473cae68561" providerId="LiveId" clId="{44F2EAF6-8EE6-7F48-975A-1D8E4D34FFE0}" dt="2024-08-13T03:53:39.855" v="8311" actId="1076"/>
          <ac:spMkLst>
            <pc:docMk/>
            <pc:sldMk cId="3194406405" sldId="3667"/>
            <ac:spMk id="75" creationId="{80892409-BEF5-A14A-8155-B2A5269AAD6D}"/>
          </ac:spMkLst>
        </pc:spChg>
        <pc:spChg chg="del">
          <ac:chgData name="stacksimplify Team" userId="30f9c473cae68561" providerId="LiveId" clId="{44F2EAF6-8EE6-7F48-975A-1D8E4D34FFE0}" dt="2024-08-13T03:45:15.604" v="8218" actId="478"/>
          <ac:spMkLst>
            <pc:docMk/>
            <pc:sldMk cId="3194406405" sldId="3667"/>
            <ac:spMk id="92" creationId="{60F4FCA5-1777-FA4C-9F00-8401320BEE63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97" creationId="{B87A0E32-F746-C147-B99A-155447ABB214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98" creationId="{91FCABEC-FF56-924D-A989-6C63534F4A59}"/>
          </ac:spMkLst>
        </pc:spChg>
        <pc:spChg chg="del">
          <ac:chgData name="stacksimplify Team" userId="30f9c473cae68561" providerId="LiveId" clId="{44F2EAF6-8EE6-7F48-975A-1D8E4D34FFE0}" dt="2024-08-13T03:42:07.440" v="8216" actId="478"/>
          <ac:spMkLst>
            <pc:docMk/>
            <pc:sldMk cId="3194406405" sldId="3667"/>
            <ac:spMk id="102" creationId="{78BEEEA8-34A2-7E4C-867E-BF195E1D0CC3}"/>
          </ac:spMkLst>
        </pc:spChg>
        <pc:picChg chg="mod">
          <ac:chgData name="stacksimplify Team" userId="30f9c473cae68561" providerId="LiveId" clId="{44F2EAF6-8EE6-7F48-975A-1D8E4D34FFE0}" dt="2024-08-13T03:54:37.865" v="8333" actId="1076"/>
          <ac:picMkLst>
            <pc:docMk/>
            <pc:sldMk cId="3194406405" sldId="3667"/>
            <ac:picMk id="7" creationId="{F8DCB8AA-B5A8-DB47-94E1-044B4BD80B3A}"/>
          </ac:picMkLst>
        </pc:picChg>
        <pc:picChg chg="mod">
          <ac:chgData name="stacksimplify Team" userId="30f9c473cae68561" providerId="LiveId" clId="{44F2EAF6-8EE6-7F48-975A-1D8E4D34FFE0}" dt="2024-08-13T03:53:52.104" v="8315" actId="14100"/>
          <ac:picMkLst>
            <pc:docMk/>
            <pc:sldMk cId="3194406405" sldId="3667"/>
            <ac:picMk id="16" creationId="{66BD94B7-FE33-3740-8D0A-246B6E9CC6E1}"/>
          </ac:picMkLst>
        </pc:picChg>
        <pc:picChg chg="del">
          <ac:chgData name="stacksimplify Team" userId="30f9c473cae68561" providerId="LiveId" clId="{44F2EAF6-8EE6-7F48-975A-1D8E4D34FFE0}" dt="2024-08-13T03:45:43.006" v="8223" actId="478"/>
          <ac:picMkLst>
            <pc:docMk/>
            <pc:sldMk cId="3194406405" sldId="3667"/>
            <ac:picMk id="17" creationId="{98E8D4E3-28F4-5741-9780-30B171D69DB6}"/>
          </ac:picMkLst>
        </pc:picChg>
        <pc:picChg chg="del">
          <ac:chgData name="stacksimplify Team" userId="30f9c473cae68561" providerId="LiveId" clId="{44F2EAF6-8EE6-7F48-975A-1D8E4D34FFE0}" dt="2024-08-13T03:45:45.859" v="8226" actId="478"/>
          <ac:picMkLst>
            <pc:docMk/>
            <pc:sldMk cId="3194406405" sldId="3667"/>
            <ac:picMk id="18" creationId="{9C9087FF-5057-6B42-8201-68DB8D91F151}"/>
          </ac:picMkLst>
        </pc:picChg>
        <pc:picChg chg="del">
          <ac:chgData name="stacksimplify Team" userId="30f9c473cae68561" providerId="LiveId" clId="{44F2EAF6-8EE6-7F48-975A-1D8E4D34FFE0}" dt="2024-08-13T03:45:45.021" v="8225" actId="478"/>
          <ac:picMkLst>
            <pc:docMk/>
            <pc:sldMk cId="3194406405" sldId="3667"/>
            <ac:picMk id="19" creationId="{3F162DB3-48C5-2F48-8AA1-2B2DE2404E23}"/>
          </ac:picMkLst>
        </pc:picChg>
        <pc:picChg chg="del">
          <ac:chgData name="stacksimplify Team" userId="30f9c473cae68561" providerId="LiveId" clId="{44F2EAF6-8EE6-7F48-975A-1D8E4D34FFE0}" dt="2024-08-13T03:46:03.707" v="8235" actId="478"/>
          <ac:picMkLst>
            <pc:docMk/>
            <pc:sldMk cId="3194406405" sldId="3667"/>
            <ac:picMk id="22" creationId="{11D4ABCB-7A94-1347-B611-9D0DDEBC1D26}"/>
          </ac:picMkLst>
        </pc:picChg>
        <pc:picChg chg="del">
          <ac:chgData name="stacksimplify Team" userId="30f9c473cae68561" providerId="LiveId" clId="{44F2EAF6-8EE6-7F48-975A-1D8E4D34FFE0}" dt="2024-08-13T03:45:57.069" v="8232" actId="478"/>
          <ac:picMkLst>
            <pc:docMk/>
            <pc:sldMk cId="3194406405" sldId="3667"/>
            <ac:picMk id="23" creationId="{F9B19AA4-0C4E-FF4D-BB3C-9CB222266E46}"/>
          </ac:picMkLst>
        </pc:picChg>
        <pc:picChg chg="del">
          <ac:chgData name="stacksimplify Team" userId="30f9c473cae68561" providerId="LiveId" clId="{44F2EAF6-8EE6-7F48-975A-1D8E4D34FFE0}" dt="2024-08-13T03:46:08.787" v="8237" actId="478"/>
          <ac:picMkLst>
            <pc:docMk/>
            <pc:sldMk cId="3194406405" sldId="3667"/>
            <ac:picMk id="24" creationId="{A6FA606B-0101-8F4C-B56D-03F003000101}"/>
          </ac:picMkLst>
        </pc:picChg>
        <pc:picChg chg="mod">
          <ac:chgData name="stacksimplify Team" userId="30f9c473cae68561" providerId="LiveId" clId="{44F2EAF6-8EE6-7F48-975A-1D8E4D34FFE0}" dt="2024-08-13T03:53:45.304" v="8313" actId="1076"/>
          <ac:picMkLst>
            <pc:docMk/>
            <pc:sldMk cId="3194406405" sldId="3667"/>
            <ac:picMk id="29" creationId="{4BF24A41-6629-024C-9D3D-0D2A948A6F8B}"/>
          </ac:picMkLst>
        </pc:picChg>
        <pc:picChg chg="mod">
          <ac:chgData name="stacksimplify Team" userId="30f9c473cae68561" providerId="LiveId" clId="{44F2EAF6-8EE6-7F48-975A-1D8E4D34FFE0}" dt="2024-08-13T03:52:23.318" v="8296" actId="1076"/>
          <ac:picMkLst>
            <pc:docMk/>
            <pc:sldMk cId="3194406405" sldId="3667"/>
            <ac:picMk id="38" creationId="{180753BB-2EB8-CD41-8F26-2F6D55709E80}"/>
          </ac:picMkLst>
        </pc:picChg>
        <pc:picChg chg="mod">
          <ac:chgData name="stacksimplify Team" userId="30f9c473cae68561" providerId="LiveId" clId="{44F2EAF6-8EE6-7F48-975A-1D8E4D34FFE0}" dt="2024-08-13T03:52:23.318" v="8296" actId="1076"/>
          <ac:picMkLst>
            <pc:docMk/>
            <pc:sldMk cId="3194406405" sldId="3667"/>
            <ac:picMk id="68" creationId="{498F23AA-6A23-A44C-93B7-168BB36F0529}"/>
          </ac:picMkLst>
        </pc:picChg>
        <pc:picChg chg="mod">
          <ac:chgData name="stacksimplify Team" userId="30f9c473cae68561" providerId="LiveId" clId="{44F2EAF6-8EE6-7F48-975A-1D8E4D34FFE0}" dt="2024-08-13T03:53:28.074" v="8308" actId="1076"/>
          <ac:picMkLst>
            <pc:docMk/>
            <pc:sldMk cId="3194406405" sldId="3667"/>
            <ac:picMk id="69" creationId="{247E0352-ADE0-184E-A5FB-5A6913C862B9}"/>
          </ac:picMkLst>
        </pc:picChg>
        <pc:picChg chg="mod">
          <ac:chgData name="stacksimplify Team" userId="30f9c473cae68561" providerId="LiveId" clId="{44F2EAF6-8EE6-7F48-975A-1D8E4D34FFE0}" dt="2024-08-13T03:53:10.994" v="8301" actId="1076"/>
          <ac:picMkLst>
            <pc:docMk/>
            <pc:sldMk cId="3194406405" sldId="3667"/>
            <ac:picMk id="70" creationId="{4ABD87CD-51B0-FD46-8390-E94109FF431C}"/>
          </ac:picMkLst>
        </pc:picChg>
        <pc:picChg chg="del">
          <ac:chgData name="stacksimplify Team" userId="30f9c473cae68561" providerId="LiveId" clId="{44F2EAF6-8EE6-7F48-975A-1D8E4D34FFE0}" dt="2024-08-13T03:45:15.604" v="8218" actId="478"/>
          <ac:picMkLst>
            <pc:docMk/>
            <pc:sldMk cId="3194406405" sldId="3667"/>
            <ac:picMk id="90" creationId="{5EE7601E-C359-964A-992E-B0F475CCCBD6}"/>
          </ac:picMkLst>
        </pc:picChg>
        <pc:cxnChg chg="del mod">
          <ac:chgData name="stacksimplify Team" userId="30f9c473cae68561" providerId="LiveId" clId="{44F2EAF6-8EE6-7F48-975A-1D8E4D34FFE0}" dt="2024-08-13T03:46:09.387" v="8238" actId="478"/>
          <ac:cxnSpMkLst>
            <pc:docMk/>
            <pc:sldMk cId="3194406405" sldId="3667"/>
            <ac:cxnSpMk id="8" creationId="{0A034731-D8EB-7A47-9AAE-6AA028C0676F}"/>
          </ac:cxnSpMkLst>
        </pc:cxnChg>
        <pc:cxnChg chg="del mod">
          <ac:chgData name="stacksimplify Team" userId="30f9c473cae68561" providerId="LiveId" clId="{44F2EAF6-8EE6-7F48-975A-1D8E4D34FFE0}" dt="2024-08-13T03:46:02.593" v="8234" actId="478"/>
          <ac:cxnSpMkLst>
            <pc:docMk/>
            <pc:sldMk cId="3194406405" sldId="3667"/>
            <ac:cxnSpMk id="9" creationId="{370C7DDF-AF7B-8E45-A8B4-7020100CED36}"/>
          </ac:cxnSpMkLst>
        </pc:cxnChg>
        <pc:cxnChg chg="del mod">
          <ac:chgData name="stacksimplify Team" userId="30f9c473cae68561" providerId="LiveId" clId="{44F2EAF6-8EE6-7F48-975A-1D8E4D34FFE0}" dt="2024-08-13T03:45:56.282" v="8231" actId="478"/>
          <ac:cxnSpMkLst>
            <pc:docMk/>
            <pc:sldMk cId="3194406405" sldId="3667"/>
            <ac:cxnSpMk id="10" creationId="{B3764BC1-40AE-2149-BD2B-FF72DB7EC3E7}"/>
          </ac:cxnSpMkLst>
        </pc:cxnChg>
        <pc:cxnChg chg="del mod">
          <ac:chgData name="stacksimplify Team" userId="30f9c473cae68561" providerId="LiveId" clId="{44F2EAF6-8EE6-7F48-975A-1D8E4D34FFE0}" dt="2024-08-13T03:45:44.489" v="8224" actId="478"/>
          <ac:cxnSpMkLst>
            <pc:docMk/>
            <pc:sldMk cId="3194406405" sldId="3667"/>
            <ac:cxnSpMk id="13" creationId="{492C0AAE-0AD7-1343-A8E6-9909DB16A643}"/>
          </ac:cxnSpMkLst>
        </pc:cxnChg>
        <pc:cxnChg chg="del mod">
          <ac:chgData name="stacksimplify Team" userId="30f9c473cae68561" providerId="LiveId" clId="{44F2EAF6-8EE6-7F48-975A-1D8E4D34FFE0}" dt="2024-08-13T03:45:46.437" v="8227" actId="478"/>
          <ac:cxnSpMkLst>
            <pc:docMk/>
            <pc:sldMk cId="3194406405" sldId="3667"/>
            <ac:cxnSpMk id="14" creationId="{B110FD2E-899D-0D48-974D-AB1CF8DEDE12}"/>
          </ac:cxnSpMkLst>
        </pc:cxnChg>
        <pc:cxnChg chg="mod">
          <ac:chgData name="stacksimplify Team" userId="30f9c473cae68561" providerId="LiveId" clId="{44F2EAF6-8EE6-7F48-975A-1D8E4D34FFE0}" dt="2024-08-13T03:53:45.304" v="8313" actId="1076"/>
          <ac:cxnSpMkLst>
            <pc:docMk/>
            <pc:sldMk cId="3194406405" sldId="3667"/>
            <ac:cxnSpMk id="35" creationId="{A2BF230C-057F-B341-9619-1224A2E5F3F6}"/>
          </ac:cxnSpMkLst>
        </pc:cxnChg>
        <pc:cxnChg chg="mod">
          <ac:chgData name="stacksimplify Team" userId="30f9c473cae68561" providerId="LiveId" clId="{44F2EAF6-8EE6-7F48-975A-1D8E4D34FFE0}" dt="2024-08-13T03:53:45.304" v="8313" actId="1076"/>
          <ac:cxnSpMkLst>
            <pc:docMk/>
            <pc:sldMk cId="3194406405" sldId="3667"/>
            <ac:cxnSpMk id="41" creationId="{AE0123F4-5310-044A-94CF-F715A1E7667C}"/>
          </ac:cxnSpMkLst>
        </pc:cxnChg>
        <pc:cxnChg chg="mod">
          <ac:chgData name="stacksimplify Team" userId="30f9c473cae68561" providerId="LiveId" clId="{44F2EAF6-8EE6-7F48-975A-1D8E4D34FFE0}" dt="2024-08-13T03:53:10.994" v="8301" actId="1076"/>
          <ac:cxnSpMkLst>
            <pc:docMk/>
            <pc:sldMk cId="3194406405" sldId="3667"/>
            <ac:cxnSpMk id="66" creationId="{51456C49-864D-0A41-BEE8-DD1AD35EDF85}"/>
          </ac:cxnSpMkLst>
        </pc:cxnChg>
        <pc:cxnChg chg="mod">
          <ac:chgData name="stacksimplify Team" userId="30f9c473cae68561" providerId="LiveId" clId="{44F2EAF6-8EE6-7F48-975A-1D8E4D34FFE0}" dt="2024-08-13T03:53:28.074" v="8308" actId="1076"/>
          <ac:cxnSpMkLst>
            <pc:docMk/>
            <pc:sldMk cId="3194406405" sldId="3667"/>
            <ac:cxnSpMk id="67" creationId="{7253C115-877B-9E43-8C4E-F73135E00425}"/>
          </ac:cxnSpMkLst>
        </pc:cxnChg>
        <pc:cxnChg chg="del mod">
          <ac:chgData name="stacksimplify Team" userId="30f9c473cae68561" providerId="LiveId" clId="{44F2EAF6-8EE6-7F48-975A-1D8E4D34FFE0}" dt="2024-08-13T03:48:16.284" v="8278" actId="478"/>
          <ac:cxnSpMkLst>
            <pc:docMk/>
            <pc:sldMk cId="3194406405" sldId="3667"/>
            <ac:cxnSpMk id="94" creationId="{D4125927-310F-7B4F-BEC5-DC55ECE5F81D}"/>
          </ac:cxnSpMkLst>
        </pc:cxnChg>
        <pc:cxnChg chg="del mod">
          <ac:chgData name="stacksimplify Team" userId="30f9c473cae68561" providerId="LiveId" clId="{44F2EAF6-8EE6-7F48-975A-1D8E4D34FFE0}" dt="2024-08-13T03:45:19.665" v="8219" actId="478"/>
          <ac:cxnSpMkLst>
            <pc:docMk/>
            <pc:sldMk cId="3194406405" sldId="3667"/>
            <ac:cxnSpMk id="96" creationId="{8D67FFBB-4517-F241-B848-C2A4F7B39E25}"/>
          </ac:cxnSpMkLst>
        </pc:cxnChg>
        <pc:cxnChg chg="del mod">
          <ac:chgData name="stacksimplify Team" userId="30f9c473cae68561" providerId="LiveId" clId="{44F2EAF6-8EE6-7F48-975A-1D8E4D34FFE0}" dt="2024-08-13T03:42:09.892" v="8217" actId="478"/>
          <ac:cxnSpMkLst>
            <pc:docMk/>
            <pc:sldMk cId="3194406405" sldId="3667"/>
            <ac:cxnSpMk id="104" creationId="{8865C6DD-E48F-FB45-8F11-A1B684720669}"/>
          </ac:cxnSpMkLst>
        </pc:cxnChg>
      </pc:sldChg>
      <pc:sldChg chg="addSp delSp modSp add del mod modAnim">
        <pc:chgData name="stacksimplify Team" userId="30f9c473cae68561" providerId="LiveId" clId="{44F2EAF6-8EE6-7F48-975A-1D8E4D34FFE0}" dt="2024-08-13T04:11:21.864" v="8501" actId="2696"/>
        <pc:sldMkLst>
          <pc:docMk/>
          <pc:sldMk cId="2927925825" sldId="3668"/>
        </pc:sldMkLst>
        <pc:spChg chg="del">
          <ac:chgData name="stacksimplify Team" userId="30f9c473cae68561" providerId="LiveId" clId="{44F2EAF6-8EE6-7F48-975A-1D8E4D34FFE0}" dt="2024-08-13T03:51:56.223" v="8291" actId="478"/>
          <ac:spMkLst>
            <pc:docMk/>
            <pc:sldMk cId="2927925825" sldId="3668"/>
            <ac:spMk id="5" creationId="{CC0C64EC-BCA2-E0D2-81E3-35825EDF743C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9" creationId="{3984CCCC-93CD-DACE-81DF-3B446365B3DB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11" creationId="{2829401B-16D0-4FEE-1C7A-0489353251AE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15" creationId="{6DFCEB6E-72A2-CDA0-352B-BE52D49EBBF7}"/>
          </ac:spMkLst>
        </pc:spChg>
        <pc:spChg chg="mod">
          <ac:chgData name="stacksimplify Team" userId="30f9c473cae68561" providerId="LiveId" clId="{44F2EAF6-8EE6-7F48-975A-1D8E4D34FFE0}" dt="2024-08-13T03:55:49.041" v="8350" actId="1076"/>
          <ac:spMkLst>
            <pc:docMk/>
            <pc:sldMk cId="2927925825" sldId="3668"/>
            <ac:spMk id="21" creationId="{7EC81087-2C59-3CD9-BE87-38EF0336FE8A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5" creationId="{D151AF6F-9512-9F12-12A9-5F91229BB693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26" creationId="{35E4C043-33A5-1B1E-DF3C-AD261FC56C3C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27" creationId="{720D5812-F468-069A-7FD1-32DF1685DEE1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8" creationId="{9CB07A8F-294E-1F52-AAD0-1FC45C1E2A60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29" creationId="{B34C1C43-2820-47AB-E5EB-2017C584C56A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32" creationId="{07ACCB03-0832-F14C-435B-98E8F142C400}"/>
          </ac:spMkLst>
        </pc:spChg>
        <pc:spChg chg="del">
          <ac:chgData name="stacksimplify Team" userId="30f9c473cae68561" providerId="LiveId" clId="{44F2EAF6-8EE6-7F48-975A-1D8E4D34FFE0}" dt="2024-08-13T03:52:51.672" v="8299" actId="478"/>
          <ac:spMkLst>
            <pc:docMk/>
            <pc:sldMk cId="2927925825" sldId="3668"/>
            <ac:spMk id="33" creationId="{44141664-8E11-1980-6DFD-57E737B51C23}"/>
          </ac:spMkLst>
        </pc:spChg>
        <pc:spChg chg="del">
          <ac:chgData name="stacksimplify Team" userId="30f9c473cae68561" providerId="LiveId" clId="{44F2EAF6-8EE6-7F48-975A-1D8E4D34FFE0}" dt="2024-08-13T03:52:33.853" v="8297" actId="478"/>
          <ac:spMkLst>
            <pc:docMk/>
            <pc:sldMk cId="2927925825" sldId="3668"/>
            <ac:spMk id="36" creationId="{7CFABC27-1E7E-618E-64A3-7B826605EABC}"/>
          </ac:spMkLst>
        </pc:spChg>
        <pc:spChg chg="del">
          <ac:chgData name="stacksimplify Team" userId="30f9c473cae68561" providerId="LiveId" clId="{44F2EAF6-8EE6-7F48-975A-1D8E4D34FFE0}" dt="2024-08-13T03:52:41.514" v="8298" actId="478"/>
          <ac:spMkLst>
            <pc:docMk/>
            <pc:sldMk cId="2927925825" sldId="3668"/>
            <ac:spMk id="39" creationId="{21968D31-0F9B-EF37-8F8B-C130A69A7711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1" creationId="{0F9536DE-DA60-6D70-DC12-4C8535C585B8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2" creationId="{49F7CA22-2DA7-E74C-0587-9C8817DD68BB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3" creationId="{639939E4-6C12-442B-D6FA-0A550D6A7B68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5" creationId="{02A40F13-B01D-FE50-2626-BFC60905C0C3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6" creationId="{B9577A48-F02E-4A2A-FCE4-AC00AB653C90}"/>
          </ac:spMkLst>
        </pc:spChg>
        <pc:spChg chg="add mod">
          <ac:chgData name="stacksimplify Team" userId="30f9c473cae68561" providerId="LiveId" clId="{44F2EAF6-8EE6-7F48-975A-1D8E4D34FFE0}" dt="2024-08-13T03:52:59.546" v="8300"/>
          <ac:spMkLst>
            <pc:docMk/>
            <pc:sldMk cId="2927925825" sldId="3668"/>
            <ac:spMk id="47" creationId="{E440F9AF-1022-3553-90B6-5F1200D28944}"/>
          </ac:spMkLst>
        </pc:spChg>
        <pc:spChg chg="add mod">
          <ac:chgData name="stacksimplify Team" userId="30f9c473cae68561" providerId="LiveId" clId="{44F2EAF6-8EE6-7F48-975A-1D8E4D34FFE0}" dt="2024-08-13T03:58:15.038" v="8360" actId="14100"/>
          <ac:spMkLst>
            <pc:docMk/>
            <pc:sldMk cId="2927925825" sldId="3668"/>
            <ac:spMk id="48" creationId="{FF0F9963-6CD6-419D-6C6C-2AEDFF72AA1B}"/>
          </ac:spMkLst>
        </pc:spChg>
        <pc:spChg chg="add mod">
          <ac:chgData name="stacksimplify Team" userId="30f9c473cae68561" providerId="LiveId" clId="{44F2EAF6-8EE6-7F48-975A-1D8E4D34FFE0}" dt="2024-08-13T03:58:08.673" v="8359" actId="14100"/>
          <ac:spMkLst>
            <pc:docMk/>
            <pc:sldMk cId="2927925825" sldId="3668"/>
            <ac:spMk id="50" creationId="{3CCDFCD3-7C07-1D23-064B-878E8915E4F9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58" creationId="{68AAB349-D24C-D8A5-DF94-D0905F16CDFF}"/>
          </ac:spMkLst>
        </pc:spChg>
        <pc:spChg chg="add mod">
          <ac:chgData name="stacksimplify Team" userId="30f9c473cae68561" providerId="LiveId" clId="{44F2EAF6-8EE6-7F48-975A-1D8E4D34FFE0}" dt="2024-08-13T03:55:23.641" v="8346" actId="1076"/>
          <ac:spMkLst>
            <pc:docMk/>
            <pc:sldMk cId="2927925825" sldId="3668"/>
            <ac:spMk id="63" creationId="{D7929266-DEE4-E3F0-E6D9-3E51236ABA31}"/>
          </ac:spMkLst>
        </pc:spChg>
        <pc:spChg chg="add mod">
          <ac:chgData name="stacksimplify Team" userId="30f9c473cae68561" providerId="LiveId" clId="{44F2EAF6-8EE6-7F48-975A-1D8E4D34FFE0}" dt="2024-08-13T03:56:03.186" v="8354" actId="1076"/>
          <ac:spMkLst>
            <pc:docMk/>
            <pc:sldMk cId="2927925825" sldId="3668"/>
            <ac:spMk id="64" creationId="{331B1B6D-C5E1-6843-4B71-06BEBB00E364}"/>
          </ac:spMkLst>
        </pc:spChg>
        <pc:spChg chg="add mod">
          <ac:chgData name="stacksimplify Team" userId="30f9c473cae68561" providerId="LiveId" clId="{44F2EAF6-8EE6-7F48-975A-1D8E4D34FFE0}" dt="2024-08-13T03:55:53.369" v="8351" actId="1076"/>
          <ac:spMkLst>
            <pc:docMk/>
            <pc:sldMk cId="2927925825" sldId="3668"/>
            <ac:spMk id="65" creationId="{D09B9B0F-68F2-3845-0816-8561DB5F1FAC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1" creationId="{1F1BA34D-401A-14B1-9D60-68AB5DA8EEC1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2" creationId="{EAA33826-170E-C63B-BBAF-2B00C6E379A2}"/>
          </ac:spMkLst>
        </pc:spChg>
        <pc:spChg chg="del">
          <ac:chgData name="stacksimplify Team" userId="30f9c473cae68561" providerId="LiveId" clId="{44F2EAF6-8EE6-7F48-975A-1D8E4D34FFE0}" dt="2024-08-13T03:55:02.526" v="8337" actId="478"/>
          <ac:spMkLst>
            <pc:docMk/>
            <pc:sldMk cId="2927925825" sldId="3668"/>
            <ac:spMk id="73" creationId="{C56277F2-69EC-2DC1-8854-325D9F131FAC}"/>
          </ac:spMkLst>
        </pc:spChg>
        <pc:spChg chg="add mod">
          <ac:chgData name="stacksimplify Team" userId="30f9c473cae68561" providerId="LiveId" clId="{44F2EAF6-8EE6-7F48-975A-1D8E4D34FFE0}" dt="2024-08-13T03:54:56.517" v="8335" actId="1076"/>
          <ac:spMkLst>
            <pc:docMk/>
            <pc:sldMk cId="2927925825" sldId="3668"/>
            <ac:spMk id="74" creationId="{8AAFB73F-1B19-4F89-2BEB-076F5183FF97}"/>
          </ac:spMkLst>
        </pc:spChg>
        <pc:spChg chg="add mod">
          <ac:chgData name="stacksimplify Team" userId="30f9c473cae68561" providerId="LiveId" clId="{44F2EAF6-8EE6-7F48-975A-1D8E4D34FFE0}" dt="2024-08-13T03:56:09.352" v="8355" actId="14100"/>
          <ac:spMkLst>
            <pc:docMk/>
            <pc:sldMk cId="2927925825" sldId="3668"/>
            <ac:spMk id="75" creationId="{17338F5B-474C-41DD-A0D8-7F08BCFE5EE2}"/>
          </ac:spMkLst>
        </pc:spChg>
        <pc:spChg chg="add mod">
          <ac:chgData name="stacksimplify Team" userId="30f9c473cae68561" providerId="LiveId" clId="{44F2EAF6-8EE6-7F48-975A-1D8E4D34FFE0}" dt="2024-08-13T03:56:18.416" v="8356" actId="1076"/>
          <ac:spMkLst>
            <pc:docMk/>
            <pc:sldMk cId="2927925825" sldId="3668"/>
            <ac:spMk id="76" creationId="{D3CAFED6-8F7D-BC8A-AE0A-7E20CFA5D4E8}"/>
          </ac:spMkLst>
        </pc:spChg>
        <pc:spChg chg="add mod">
          <ac:chgData name="stacksimplify Team" userId="30f9c473cae68561" providerId="LiveId" clId="{44F2EAF6-8EE6-7F48-975A-1D8E4D34FFE0}" dt="2024-08-13T03:55:19.309" v="8345" actId="14100"/>
          <ac:spMkLst>
            <pc:docMk/>
            <pc:sldMk cId="2927925825" sldId="3668"/>
            <ac:spMk id="77" creationId="{A5210F5C-4C42-CD84-1D3F-7C4BAD11ED1E}"/>
          </ac:spMkLst>
        </pc:sp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2" creationId="{30D71579-8CB0-F5D2-1F81-C265A30E8BE4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3" creationId="{A08D2077-D05A-A4B7-49E8-5EB2051194FE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4" creationId="{C391636C-17D8-F603-8675-62C00ED69F89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17" creationId="{A6AE8F55-345E-4896-CCFD-E8374FE2F61A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4" creationId="{DB550B6C-FB96-8550-3C26-F4050D80EB2E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5" creationId="{97EDADEB-F5D2-F400-A625-8B1183F32153}"/>
          </ac:picMkLst>
        </pc:picChg>
        <pc:picChg chg="add mod">
          <ac:chgData name="stacksimplify Team" userId="30f9c473cae68561" providerId="LiveId" clId="{44F2EAF6-8EE6-7F48-975A-1D8E4D34FFE0}" dt="2024-08-13T03:52:59.546" v="8300"/>
          <ac:picMkLst>
            <pc:docMk/>
            <pc:sldMk cId="2927925825" sldId="3668"/>
            <ac:picMk id="37" creationId="{40E114F4-C1C0-1B9C-75B8-313277017948}"/>
          </ac:picMkLst>
        </pc:picChg>
        <pc:picChg chg="del">
          <ac:chgData name="stacksimplify Team" userId="30f9c473cae68561" providerId="LiveId" clId="{44F2EAF6-8EE6-7F48-975A-1D8E4D34FFE0}" dt="2024-08-13T03:52:33.853" v="8297" actId="478"/>
          <ac:picMkLst>
            <pc:docMk/>
            <pc:sldMk cId="2927925825" sldId="3668"/>
            <ac:picMk id="38" creationId="{8584BA90-0F40-67EE-19E4-2ED2A05CF18E}"/>
          </ac:picMkLst>
        </pc:picChg>
        <pc:picChg chg="del">
          <ac:chgData name="stacksimplify Team" userId="30f9c473cae68561" providerId="LiveId" clId="{44F2EAF6-8EE6-7F48-975A-1D8E4D34FFE0}" dt="2024-08-13T03:51:44.186" v="8289" actId="478"/>
          <ac:picMkLst>
            <pc:docMk/>
            <pc:sldMk cId="2927925825" sldId="3668"/>
            <ac:picMk id="40" creationId="{83DA00E7-73D1-9B4F-C302-4A571DFDDB8A}"/>
          </ac:picMkLst>
        </pc:picChg>
        <pc:picChg chg="add mod">
          <ac:chgData name="stacksimplify Team" userId="30f9c473cae68561" providerId="LiveId" clId="{44F2EAF6-8EE6-7F48-975A-1D8E4D34FFE0}" dt="2024-08-13T03:55:48.487" v="8349" actId="1076"/>
          <ac:picMkLst>
            <pc:docMk/>
            <pc:sldMk cId="2927925825" sldId="3668"/>
            <ac:picMk id="51" creationId="{D94E436D-8C5C-1624-65C7-18D4E0BF1214}"/>
          </ac:picMkLst>
        </pc:picChg>
        <pc:picChg chg="del">
          <ac:chgData name="stacksimplify Team" userId="30f9c473cae68561" providerId="LiveId" clId="{44F2EAF6-8EE6-7F48-975A-1D8E4D34FFE0}" dt="2024-08-13T03:54:59.287" v="8336" actId="478"/>
          <ac:picMkLst>
            <pc:docMk/>
            <pc:sldMk cId="2927925825" sldId="3668"/>
            <ac:picMk id="54" creationId="{D106761A-B712-A473-D5BC-85484E27F669}"/>
          </ac:picMkLst>
        </pc:picChg>
        <pc:picChg chg="add mod">
          <ac:chgData name="stacksimplify Team" userId="30f9c473cae68561" providerId="LiveId" clId="{44F2EAF6-8EE6-7F48-975A-1D8E4D34FFE0}" dt="2024-08-13T03:56:00.135" v="8353" actId="1076"/>
          <ac:picMkLst>
            <pc:docMk/>
            <pc:sldMk cId="2927925825" sldId="3668"/>
            <ac:picMk id="55" creationId="{3CE4EEBC-202F-C9B3-8C76-674D7692BF82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56" creationId="{891D8FCA-F261-F1B3-94B7-587C75E24DC8}"/>
          </ac:picMkLst>
        </pc:picChg>
        <pc:picChg chg="add mod">
          <ac:chgData name="stacksimplify Team" userId="30f9c473cae68561" providerId="LiveId" clId="{44F2EAF6-8EE6-7F48-975A-1D8E4D34FFE0}" dt="2024-08-13T03:55:06.272" v="8339" actId="1076"/>
          <ac:picMkLst>
            <pc:docMk/>
            <pc:sldMk cId="2927925825" sldId="3668"/>
            <ac:picMk id="61" creationId="{9F9D158C-1A47-90A6-D507-C4C9617CBE5F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68" creationId="{BF10DFB3-9232-2C69-DCE0-E11AF5CAAF67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69" creationId="{47D28E65-6253-9A6B-7E58-424DFEACEA60}"/>
          </ac:picMkLst>
        </pc:picChg>
        <pc:picChg chg="add mod">
          <ac:chgData name="stacksimplify Team" userId="30f9c473cae68561" providerId="LiveId" clId="{44F2EAF6-8EE6-7F48-975A-1D8E4D34FFE0}" dt="2024-08-13T03:54:56.517" v="8335" actId="1076"/>
          <ac:picMkLst>
            <pc:docMk/>
            <pc:sldMk cId="2927925825" sldId="3668"/>
            <ac:picMk id="70" creationId="{1F0EE7B0-45BF-1485-3FC4-2BD69609EF38}"/>
          </ac:picMkLst>
        </pc:pic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16" creationId="{862EA1C7-5BFA-EC9C-7D1D-5F7026EFE5DF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24" creationId="{D78A4B90-8809-6AE6-8277-54D717616EFC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30" creationId="{6509F734-ABF0-3F50-7BA5-BBA2963E53FB}"/>
          </ac:cxnSpMkLst>
        </pc:cxnChg>
        <pc:cxnChg chg="add mod">
          <ac:chgData name="stacksimplify Team" userId="30f9c473cae68561" providerId="LiveId" clId="{44F2EAF6-8EE6-7F48-975A-1D8E4D34FFE0}" dt="2024-08-13T03:52:59.546" v="8300"/>
          <ac:cxnSpMkLst>
            <pc:docMk/>
            <pc:sldMk cId="2927925825" sldId="3668"/>
            <ac:cxnSpMk id="31" creationId="{A861B50D-8228-1299-EF24-F6D4F4720855}"/>
          </ac:cxnSpMkLst>
        </pc:cxnChg>
        <pc:cxnChg chg="del mod">
          <ac:chgData name="stacksimplify Team" userId="30f9c473cae68561" providerId="LiveId" clId="{44F2EAF6-8EE6-7F48-975A-1D8E4D34FFE0}" dt="2024-08-13T03:55:04.079" v="8338" actId="478"/>
          <ac:cxnSpMkLst>
            <pc:docMk/>
            <pc:sldMk cId="2927925825" sldId="3668"/>
            <ac:cxnSpMk id="44" creationId="{A9D311DD-75F1-ADFB-54D6-852575D0F74B}"/>
          </ac:cxnSpMkLst>
        </pc:cxnChg>
        <pc:cxnChg chg="mod">
          <ac:chgData name="stacksimplify Team" userId="30f9c473cae68561" providerId="LiveId" clId="{44F2EAF6-8EE6-7F48-975A-1D8E4D34FFE0}" dt="2024-08-13T03:56:24.982" v="8357" actId="14100"/>
          <ac:cxnSpMkLst>
            <pc:docMk/>
            <pc:sldMk cId="2927925825" sldId="3668"/>
            <ac:cxnSpMk id="57" creationId="{A5EBFD24-C373-DDC9-8D9E-5E9F1CCF82FE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59" creationId="{906B615E-EEA7-DA29-C8E5-8B361EBF52D9}"/>
          </ac:cxnSpMkLst>
        </pc:cxnChg>
        <pc:cxnChg chg="add mod">
          <ac:chgData name="stacksimplify Team" userId="30f9c473cae68561" providerId="LiveId" clId="{44F2EAF6-8EE6-7F48-975A-1D8E4D34FFE0}" dt="2024-08-13T03:55:06.272" v="8339" actId="1076"/>
          <ac:cxnSpMkLst>
            <pc:docMk/>
            <pc:sldMk cId="2927925825" sldId="3668"/>
            <ac:cxnSpMk id="62" creationId="{E4762E91-2D7A-4D68-233C-95B9B99BE1DA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66" creationId="{353B3F28-E5C3-397E-290E-9003973E8CE2}"/>
          </ac:cxnSpMkLst>
        </pc:cxnChg>
        <pc:cxnChg chg="add mod">
          <ac:chgData name="stacksimplify Team" userId="30f9c473cae68561" providerId="LiveId" clId="{44F2EAF6-8EE6-7F48-975A-1D8E4D34FFE0}" dt="2024-08-13T03:54:56.517" v="8335" actId="1076"/>
          <ac:cxnSpMkLst>
            <pc:docMk/>
            <pc:sldMk cId="2927925825" sldId="3668"/>
            <ac:cxnSpMk id="67" creationId="{4666B21A-ED78-4087-5F3D-C5C5A4BF390E}"/>
          </ac:cxnSpMkLst>
        </pc:cxnChg>
      </pc:sldChg>
      <pc:sldChg chg="addSp modSp add del mod">
        <pc:chgData name="stacksimplify Team" userId="30f9c473cae68561" providerId="LiveId" clId="{44F2EAF6-8EE6-7F48-975A-1D8E4D34FFE0}" dt="2024-08-13T04:11:20.571" v="8500" actId="2696"/>
        <pc:sldMkLst>
          <pc:docMk/>
          <pc:sldMk cId="1781384269" sldId="3669"/>
        </pc:sldMkLst>
        <pc:spChg chg="mod">
          <ac:chgData name="stacksimplify Team" userId="30f9c473cae68561" providerId="LiveId" clId="{44F2EAF6-8EE6-7F48-975A-1D8E4D34FFE0}" dt="2024-08-13T04:01:03.167" v="8393" actId="14100"/>
          <ac:spMkLst>
            <pc:docMk/>
            <pc:sldMk cId="1781384269" sldId="3669"/>
            <ac:spMk id="3" creationId="{7B353A35-9008-2B42-65EE-4B94D60FCB6F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10" creationId="{D61DC5CA-8496-D0AB-A87B-FE350CA20D4A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1" creationId="{7DF94C33-5209-8809-BEE9-AB38768CAEFB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4" creationId="{65FD1E66-2A1C-586C-D13E-B8047B9AC95C}"/>
          </ac:spMkLst>
        </pc:spChg>
        <pc:spChg chg="add mod">
          <ac:chgData name="stacksimplify Team" userId="30f9c473cae68561" providerId="LiveId" clId="{44F2EAF6-8EE6-7F48-975A-1D8E4D34FFE0}" dt="2024-08-13T04:04:11.561" v="8413" actId="1076"/>
          <ac:spMkLst>
            <pc:docMk/>
            <pc:sldMk cId="1781384269" sldId="3669"/>
            <ac:spMk id="15" creationId="{BA068DC9-62C4-CCC7-2B2E-97BF195E7049}"/>
          </ac:spMkLst>
        </pc:spChg>
        <pc:spChg chg="mod">
          <ac:chgData name="stacksimplify Team" userId="30f9c473cae68561" providerId="LiveId" clId="{44F2EAF6-8EE6-7F48-975A-1D8E4D34FFE0}" dt="2024-08-13T04:02:05.609" v="8405" actId="14100"/>
          <ac:spMkLst>
            <pc:docMk/>
            <pc:sldMk cId="1781384269" sldId="3669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19" creationId="{AFF3CBEB-B6A3-8933-40DE-315219FFFC7E}"/>
          </ac:spMkLst>
        </pc:spChg>
        <pc:spChg chg="mod">
          <ac:chgData name="stacksimplify Team" userId="30f9c473cae68561" providerId="LiveId" clId="{44F2EAF6-8EE6-7F48-975A-1D8E4D34FFE0}" dt="2024-08-13T04:02:08.558" v="8406" actId="14100"/>
          <ac:spMkLst>
            <pc:docMk/>
            <pc:sldMk cId="1781384269" sldId="3669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22" creationId="{E56E8874-92F6-7648-7005-F55868B9C657}"/>
          </ac:spMkLst>
        </pc:spChg>
        <pc:spChg chg="mod">
          <ac:chgData name="stacksimplify Team" userId="30f9c473cae68561" providerId="LiveId" clId="{44F2EAF6-8EE6-7F48-975A-1D8E4D34FFE0}" dt="2024-08-13T04:02:23.123" v="8409" actId="1076"/>
          <ac:spMkLst>
            <pc:docMk/>
            <pc:sldMk cId="1781384269" sldId="3669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13T04:06:00.210" v="8452" actId="14100"/>
          <ac:spMkLst>
            <pc:docMk/>
            <pc:sldMk cId="1781384269" sldId="3669"/>
            <ac:spMk id="48" creationId="{FF0F9963-6CD6-419D-6C6C-2AEDFF72AA1B}"/>
          </ac:spMkLst>
        </pc:spChg>
        <pc:spChg chg="mod">
          <ac:chgData name="stacksimplify Team" userId="30f9c473cae68561" providerId="LiveId" clId="{44F2EAF6-8EE6-7F48-975A-1D8E4D34FFE0}" dt="2024-08-13T04:05:55.162" v="8451" actId="14100"/>
          <ac:spMkLst>
            <pc:docMk/>
            <pc:sldMk cId="1781384269" sldId="3669"/>
            <ac:spMk id="50" creationId="{3CCDFCD3-7C07-1D23-064B-878E8915E4F9}"/>
          </ac:spMkLst>
        </pc:spChg>
        <pc:spChg chg="mod">
          <ac:chgData name="stacksimplify Team" userId="30f9c473cae68561" providerId="LiveId" clId="{44F2EAF6-8EE6-7F48-975A-1D8E4D34FFE0}" dt="2024-08-13T04:00:43.820" v="8390" actId="1076"/>
          <ac:spMkLst>
            <pc:docMk/>
            <pc:sldMk cId="1781384269" sldId="3669"/>
            <ac:spMk id="52" creationId="{23AF6558-93F9-534B-A503-B9440D21F381}"/>
          </ac:spMkLst>
        </pc:spChg>
        <pc:spChg chg="mod">
          <ac:chgData name="stacksimplify Team" userId="30f9c473cae68561" providerId="LiveId" clId="{44F2EAF6-8EE6-7F48-975A-1D8E4D34FFE0}" dt="2024-08-13T04:00:43.820" v="8390" actId="1076"/>
          <ac:spMkLst>
            <pc:docMk/>
            <pc:sldMk cId="1781384269" sldId="3669"/>
            <ac:spMk id="53" creationId="{61173234-025D-D322-19C3-FD7B8C0CD783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58" creationId="{68AAB349-D24C-D8A5-DF94-D0905F16CDFF}"/>
          </ac:spMkLst>
        </pc:spChg>
        <pc:spChg chg="mod">
          <ac:chgData name="stacksimplify Team" userId="30f9c473cae68561" providerId="LiveId" clId="{44F2EAF6-8EE6-7F48-975A-1D8E4D34FFE0}" dt="2024-08-13T04:00:49.985" v="8391" actId="1076"/>
          <ac:spMkLst>
            <pc:docMk/>
            <pc:sldMk cId="1781384269" sldId="3669"/>
            <ac:spMk id="60" creationId="{B18B82F0-6C44-88CA-3496-FB5845CF587B}"/>
          </ac:spMkLst>
        </pc:spChg>
        <pc:spChg chg="mod">
          <ac:chgData name="stacksimplify Team" userId="30f9c473cae68561" providerId="LiveId" clId="{44F2EAF6-8EE6-7F48-975A-1D8E4D34FFE0}" dt="2024-08-13T04:01:24.632" v="8398" actId="1076"/>
          <ac:spMkLst>
            <pc:docMk/>
            <pc:sldMk cId="1781384269" sldId="3669"/>
            <ac:spMk id="63" creationId="{D7929266-DEE4-E3F0-E6D9-3E51236ABA31}"/>
          </ac:spMkLst>
        </pc:spChg>
        <pc:spChg chg="mod">
          <ac:chgData name="stacksimplify Team" userId="30f9c473cae68561" providerId="LiveId" clId="{44F2EAF6-8EE6-7F48-975A-1D8E4D34FFE0}" dt="2024-08-13T04:05:49.677" v="8449" actId="1076"/>
          <ac:spMkLst>
            <pc:docMk/>
            <pc:sldMk cId="1781384269" sldId="3669"/>
            <ac:spMk id="64" creationId="{331B1B6D-C5E1-6843-4B71-06BEBB00E364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65" creationId="{D09B9B0F-68F2-3845-0816-8561DB5F1FAC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1" creationId="{1F1BA34D-401A-14B1-9D60-68AB5DA8EEC1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2" creationId="{EAA33826-170E-C63B-BBAF-2B00C6E379A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4" creationId="{8AAFB73F-1B19-4F89-2BEB-076F5183FF97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5" creationId="{17338F5B-474C-41DD-A0D8-7F08BCFE5EE2}"/>
          </ac:spMkLst>
        </pc:spChg>
        <pc:spChg chg="mod">
          <ac:chgData name="stacksimplify Team" userId="30f9c473cae68561" providerId="LiveId" clId="{44F2EAF6-8EE6-7F48-975A-1D8E4D34FFE0}" dt="2024-08-13T04:00:33.847" v="8389" actId="1038"/>
          <ac:spMkLst>
            <pc:docMk/>
            <pc:sldMk cId="1781384269" sldId="3669"/>
            <ac:spMk id="76" creationId="{D3CAFED6-8F7D-BC8A-AE0A-7E20CFA5D4E8}"/>
          </ac:spMkLst>
        </pc:spChg>
        <pc:spChg chg="mod">
          <ac:chgData name="stacksimplify Team" userId="30f9c473cae68561" providerId="LiveId" clId="{44F2EAF6-8EE6-7F48-975A-1D8E4D34FFE0}" dt="2024-08-13T04:01:30.614" v="8399" actId="1076"/>
          <ac:spMkLst>
            <pc:docMk/>
            <pc:sldMk cId="1781384269" sldId="3669"/>
            <ac:spMk id="77" creationId="{A5210F5C-4C42-CD84-1D3F-7C4BAD11ED1E}"/>
          </ac:spMkLst>
        </pc:spChg>
        <pc:picChg chg="mod">
          <ac:chgData name="stacksimplify Team" userId="30f9c473cae68561" providerId="LiveId" clId="{44F2EAF6-8EE6-7F48-975A-1D8E4D34FFE0}" dt="2024-08-13T04:01:06.449" v="8394" actId="1076"/>
          <ac:picMkLst>
            <pc:docMk/>
            <pc:sldMk cId="1781384269" sldId="3669"/>
            <ac:picMk id="6" creationId="{EF9A9D77-432E-236F-8F0B-A8BB3B7628D3}"/>
          </ac:picMkLst>
        </pc:picChg>
        <pc:picChg chg="add mod">
          <ac:chgData name="stacksimplify Team" userId="30f9c473cae68561" providerId="LiveId" clId="{44F2EAF6-8EE6-7F48-975A-1D8E4D34FFE0}" dt="2024-08-13T04:04:11.561" v="8413" actId="1076"/>
          <ac:picMkLst>
            <pc:docMk/>
            <pc:sldMk cId="1781384269" sldId="3669"/>
            <ac:picMk id="12" creationId="{7BED3E5B-A845-D2F5-5135-D613CE705ACF}"/>
          </ac:picMkLst>
        </pc:picChg>
        <pc:picChg chg="add mod">
          <ac:chgData name="stacksimplify Team" userId="30f9c473cae68561" providerId="LiveId" clId="{44F2EAF6-8EE6-7F48-975A-1D8E4D34FFE0}" dt="2024-08-13T04:04:11.561" v="8413" actId="1076"/>
          <ac:picMkLst>
            <pc:docMk/>
            <pc:sldMk cId="1781384269" sldId="3669"/>
            <ac:picMk id="13" creationId="{18FAA49B-DACE-3566-E7FE-C8F347BCC7F6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20" creationId="{9B42BF82-9702-8FF3-2813-3B9EBECF8065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51" creationId="{D94E436D-8C5C-1624-65C7-18D4E0BF1214}"/>
          </ac:picMkLst>
        </pc:picChg>
        <pc:picChg chg="mod">
          <ac:chgData name="stacksimplify Team" userId="30f9c473cae68561" providerId="LiveId" clId="{44F2EAF6-8EE6-7F48-975A-1D8E4D34FFE0}" dt="2024-08-13T04:05:51.661" v="8450" actId="1076"/>
          <ac:picMkLst>
            <pc:docMk/>
            <pc:sldMk cId="1781384269" sldId="3669"/>
            <ac:picMk id="55" creationId="{3CE4EEBC-202F-C9B3-8C76-674D7692BF82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56" creationId="{891D8FCA-F261-F1B3-94B7-587C75E24DC8}"/>
          </ac:picMkLst>
        </pc:picChg>
        <pc:picChg chg="mod">
          <ac:chgData name="stacksimplify Team" userId="30f9c473cae68561" providerId="LiveId" clId="{44F2EAF6-8EE6-7F48-975A-1D8E4D34FFE0}" dt="2024-08-13T04:01:18.249" v="8396" actId="1076"/>
          <ac:picMkLst>
            <pc:docMk/>
            <pc:sldMk cId="1781384269" sldId="3669"/>
            <ac:picMk id="61" creationId="{9F9D158C-1A47-90A6-D507-C4C9617CBE5F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68" creationId="{BF10DFB3-9232-2C69-DCE0-E11AF5CAAF67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69" creationId="{47D28E65-6253-9A6B-7E58-424DFEACEA60}"/>
          </ac:picMkLst>
        </pc:picChg>
        <pc:picChg chg="mod">
          <ac:chgData name="stacksimplify Team" userId="30f9c473cae68561" providerId="LiveId" clId="{44F2EAF6-8EE6-7F48-975A-1D8E4D34FFE0}" dt="2024-08-13T04:00:33.847" v="8389" actId="1038"/>
          <ac:picMkLst>
            <pc:docMk/>
            <pc:sldMk cId="1781384269" sldId="3669"/>
            <ac:picMk id="70" creationId="{1F0EE7B0-45BF-1485-3FC4-2BD69609EF38}"/>
          </ac:picMkLst>
        </pc:picChg>
        <pc:cxnChg chg="mod">
          <ac:chgData name="stacksimplify Team" userId="30f9c473cae68561" providerId="LiveId" clId="{44F2EAF6-8EE6-7F48-975A-1D8E4D34FFE0}" dt="2024-08-13T04:00:55.567" v="8392" actId="14100"/>
          <ac:cxnSpMkLst>
            <pc:docMk/>
            <pc:sldMk cId="1781384269" sldId="3669"/>
            <ac:cxnSpMk id="57" creationId="{A5EBFD24-C373-DDC9-8D9E-5E9F1CCF82FE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59" creationId="{906B615E-EEA7-DA29-C8E5-8B361EBF52D9}"/>
          </ac:cxnSpMkLst>
        </pc:cxnChg>
        <pc:cxnChg chg="mod">
          <ac:chgData name="stacksimplify Team" userId="30f9c473cae68561" providerId="LiveId" clId="{44F2EAF6-8EE6-7F48-975A-1D8E4D34FFE0}" dt="2024-08-13T04:01:21.913" v="8397" actId="14100"/>
          <ac:cxnSpMkLst>
            <pc:docMk/>
            <pc:sldMk cId="1781384269" sldId="3669"/>
            <ac:cxnSpMk id="62" creationId="{E4762E91-2D7A-4D68-233C-95B9B99BE1DA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66" creationId="{353B3F28-E5C3-397E-290E-9003973E8CE2}"/>
          </ac:cxnSpMkLst>
        </pc:cxnChg>
        <pc:cxnChg chg="mod">
          <ac:chgData name="stacksimplify Team" userId="30f9c473cae68561" providerId="LiveId" clId="{44F2EAF6-8EE6-7F48-975A-1D8E4D34FFE0}" dt="2024-08-13T04:00:33.847" v="8389" actId="1038"/>
          <ac:cxnSpMkLst>
            <pc:docMk/>
            <pc:sldMk cId="1781384269" sldId="3669"/>
            <ac:cxnSpMk id="67" creationId="{4666B21A-ED78-4087-5F3D-C5C5A4BF390E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13T04:15:47.234" v="8576"/>
        <pc:sldMkLst>
          <pc:docMk/>
          <pc:sldMk cId="1915745898" sldId="3670"/>
        </pc:sldMkLst>
        <pc:spChg chg="mod">
          <ac:chgData name="stacksimplify Team" userId="30f9c473cae68561" providerId="LiveId" clId="{44F2EAF6-8EE6-7F48-975A-1D8E4D34FFE0}" dt="2024-08-13T04:13:19.069" v="8569" actId="14100"/>
          <ac:spMkLst>
            <pc:docMk/>
            <pc:sldMk cId="1915745898" sldId="3670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3T04:07:18.215" v="8461" actId="14100"/>
          <ac:spMkLst>
            <pc:docMk/>
            <pc:sldMk cId="1915745898" sldId="3670"/>
            <ac:spMk id="5" creationId="{09D45B26-3E14-39D0-C1ED-03AC6376A3A1}"/>
          </ac:spMkLst>
        </pc:spChg>
        <pc:spChg chg="add mod">
          <ac:chgData name="stacksimplify Team" userId="30f9c473cae68561" providerId="LiveId" clId="{44F2EAF6-8EE6-7F48-975A-1D8E4D34FFE0}" dt="2024-08-13T04:07:21.065" v="8462" actId="1076"/>
          <ac:spMkLst>
            <pc:docMk/>
            <pc:sldMk cId="1915745898" sldId="3670"/>
            <ac:spMk id="7" creationId="{04F62BEF-3671-1901-F0D0-D9D3ED7A4618}"/>
          </ac:spMkLst>
        </pc:spChg>
        <pc:spChg chg="add mod">
          <ac:chgData name="stacksimplify Team" userId="30f9c473cae68561" providerId="LiveId" clId="{44F2EAF6-8EE6-7F48-975A-1D8E4D34FFE0}" dt="2024-08-13T04:07:40.297" v="8468" actId="1076"/>
          <ac:spMkLst>
            <pc:docMk/>
            <pc:sldMk cId="1915745898" sldId="3670"/>
            <ac:spMk id="11" creationId="{7BF83B76-FA51-A9B3-59A2-8D3C3816C0E4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16" creationId="{A4E1081F-EE8F-7AD8-5F4F-479CF1F11EA4}"/>
          </ac:spMkLst>
        </pc:spChg>
        <pc:spChg chg="add del mod">
          <ac:chgData name="stacksimplify Team" userId="30f9c473cae68561" providerId="LiveId" clId="{44F2EAF6-8EE6-7F48-975A-1D8E4D34FFE0}" dt="2024-08-13T04:07:24.680" v="8464" actId="1076"/>
          <ac:spMkLst>
            <pc:docMk/>
            <pc:sldMk cId="1915745898" sldId="3670"/>
            <ac:spMk id="21" creationId="{7EC81087-2C59-3CD9-BE87-38EF0336FE8A}"/>
          </ac:spMkLst>
        </pc:spChg>
        <pc:spChg chg="add mod">
          <ac:chgData name="stacksimplify Team" userId="30f9c473cae68561" providerId="LiveId" clId="{44F2EAF6-8EE6-7F48-975A-1D8E4D34FFE0}" dt="2024-08-13T04:08:52.572" v="8483" actId="1076"/>
          <ac:spMkLst>
            <pc:docMk/>
            <pc:sldMk cId="1915745898" sldId="3670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27" creationId="{ACC96CB3-876C-3B67-D776-0B27A6E46CCE}"/>
          </ac:spMkLst>
        </pc:spChg>
        <pc:spChg chg="add mod">
          <ac:chgData name="stacksimplify Team" userId="30f9c473cae68561" providerId="LiveId" clId="{44F2EAF6-8EE6-7F48-975A-1D8E4D34FFE0}" dt="2024-08-13T04:11:15.323" v="8499" actId="207"/>
          <ac:spMkLst>
            <pc:docMk/>
            <pc:sldMk cId="1915745898" sldId="3670"/>
            <ac:spMk id="28" creationId="{0F523A99-F439-D061-36EF-DCC0507263A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4" creationId="{F4DD2D67-1104-067F-F38A-759B2A76274E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5" creationId="{A99512B5-0F22-FE2D-EAEC-EED02FCD7580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6" creationId="{87C21FE8-396A-B398-4F37-AE5ACCC471C4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7" creationId="{40E98466-2AE7-B12D-6219-A2D2150B69E7}"/>
          </ac:spMkLst>
        </pc:spChg>
        <pc:spChg chg="add mod">
          <ac:chgData name="stacksimplify Team" userId="30f9c473cae68561" providerId="LiveId" clId="{44F2EAF6-8EE6-7F48-975A-1D8E4D34FFE0}" dt="2024-08-13T04:06:48.656" v="8454" actId="1076"/>
          <ac:spMkLst>
            <pc:docMk/>
            <pc:sldMk cId="1915745898" sldId="3670"/>
            <ac:spMk id="38" creationId="{DEC4DCE4-0588-8D35-724B-DD43AD5554CD}"/>
          </ac:spMkLst>
        </pc:spChg>
        <pc:spChg chg="add mod">
          <ac:chgData name="stacksimplify Team" userId="30f9c473cae68561" providerId="LiveId" clId="{44F2EAF6-8EE6-7F48-975A-1D8E4D34FFE0}" dt="2024-08-13T04:08:49.758" v="8482" actId="1076"/>
          <ac:spMkLst>
            <pc:docMk/>
            <pc:sldMk cId="1915745898" sldId="3670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3T04:04:47.489" v="8419" actId="478"/>
          <ac:spMkLst>
            <pc:docMk/>
            <pc:sldMk cId="1915745898" sldId="3670"/>
            <ac:spMk id="48" creationId="{FF0F9963-6CD6-419D-6C6C-2AEDFF72AA1B}"/>
          </ac:spMkLst>
        </pc:spChg>
        <pc:spChg chg="del">
          <ac:chgData name="stacksimplify Team" userId="30f9c473cae68561" providerId="LiveId" clId="{44F2EAF6-8EE6-7F48-975A-1D8E4D34FFE0}" dt="2024-08-13T04:04:51.717" v="8422" actId="478"/>
          <ac:spMkLst>
            <pc:docMk/>
            <pc:sldMk cId="1915745898" sldId="3670"/>
            <ac:spMk id="50" creationId="{3CCDFCD3-7C07-1D23-064B-878E8915E4F9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54" creationId="{A3B1820E-71B0-A70D-AB1C-F07F3E8AA09D}"/>
          </ac:spMkLst>
        </pc:spChg>
        <pc:spChg chg="del mod">
          <ac:chgData name="stacksimplify Team" userId="30f9c473cae68561" providerId="LiveId" clId="{44F2EAF6-8EE6-7F48-975A-1D8E4D34FFE0}" dt="2024-08-13T04:05:00.840" v="8431" actId="478"/>
          <ac:spMkLst>
            <pc:docMk/>
            <pc:sldMk cId="1915745898" sldId="3670"/>
            <ac:spMk id="58" creationId="{68AAB349-D24C-D8A5-DF94-D0905F16CDFF}"/>
          </ac:spMkLst>
        </pc:spChg>
        <pc:spChg chg="mod">
          <ac:chgData name="stacksimplify Team" userId="30f9c473cae68561" providerId="LiveId" clId="{44F2EAF6-8EE6-7F48-975A-1D8E4D34FFE0}" dt="2024-08-13T04:08:41.272" v="8481" actId="1076"/>
          <ac:spMkLst>
            <pc:docMk/>
            <pc:sldMk cId="1915745898" sldId="3670"/>
            <ac:spMk id="60" creationId="{B18B82F0-6C44-88CA-3496-FB5845CF587B}"/>
          </ac:spMkLst>
        </pc:spChg>
        <pc:spChg chg="del">
          <ac:chgData name="stacksimplify Team" userId="30f9c473cae68561" providerId="LiveId" clId="{44F2EAF6-8EE6-7F48-975A-1D8E4D34FFE0}" dt="2024-08-13T04:04:58.727" v="8428" actId="478"/>
          <ac:spMkLst>
            <pc:docMk/>
            <pc:sldMk cId="1915745898" sldId="3670"/>
            <ac:spMk id="63" creationId="{D7929266-DEE4-E3F0-E6D9-3E51236ABA31}"/>
          </ac:spMkLst>
        </pc:spChg>
        <pc:spChg chg="del">
          <ac:chgData name="stacksimplify Team" userId="30f9c473cae68561" providerId="LiveId" clId="{44F2EAF6-8EE6-7F48-975A-1D8E4D34FFE0}" dt="2024-08-13T04:04:53.913" v="8424" actId="478"/>
          <ac:spMkLst>
            <pc:docMk/>
            <pc:sldMk cId="1915745898" sldId="3670"/>
            <ac:spMk id="64" creationId="{331B1B6D-C5E1-6843-4B71-06BEBB00E364}"/>
          </ac:spMkLst>
        </pc:spChg>
        <pc:spChg chg="del">
          <ac:chgData name="stacksimplify Team" userId="30f9c473cae68561" providerId="LiveId" clId="{44F2EAF6-8EE6-7F48-975A-1D8E4D34FFE0}" dt="2024-08-13T04:04:50.425" v="8421" actId="478"/>
          <ac:spMkLst>
            <pc:docMk/>
            <pc:sldMk cId="1915745898" sldId="3670"/>
            <ac:spMk id="65" creationId="{D09B9B0F-68F2-3845-0816-8561DB5F1FAC}"/>
          </ac:spMkLst>
        </pc:spChg>
        <pc:spChg chg="del">
          <ac:chgData name="stacksimplify Team" userId="30f9c473cae68561" providerId="LiveId" clId="{44F2EAF6-8EE6-7F48-975A-1D8E4D34FFE0}" dt="2024-08-13T04:05:26.255" v="8444" actId="478"/>
          <ac:spMkLst>
            <pc:docMk/>
            <pc:sldMk cId="1915745898" sldId="3670"/>
            <ac:spMk id="71" creationId="{1F1BA34D-401A-14B1-9D60-68AB5DA8EEC1}"/>
          </ac:spMkLst>
        </pc:spChg>
        <pc:spChg chg="del">
          <ac:chgData name="stacksimplify Team" userId="30f9c473cae68561" providerId="LiveId" clId="{44F2EAF6-8EE6-7F48-975A-1D8E4D34FFE0}" dt="2024-08-13T04:05:27.535" v="8445" actId="478"/>
          <ac:spMkLst>
            <pc:docMk/>
            <pc:sldMk cId="1915745898" sldId="3670"/>
            <ac:spMk id="72" creationId="{EAA33826-170E-C63B-BBAF-2B00C6E379A2}"/>
          </ac:spMkLst>
        </pc:spChg>
        <pc:spChg chg="del">
          <ac:chgData name="stacksimplify Team" userId="30f9c473cae68561" providerId="LiveId" clId="{44F2EAF6-8EE6-7F48-975A-1D8E4D34FFE0}" dt="2024-08-13T04:05:28.964" v="8446" actId="478"/>
          <ac:spMkLst>
            <pc:docMk/>
            <pc:sldMk cId="1915745898" sldId="3670"/>
            <ac:spMk id="74" creationId="{8AAFB73F-1B19-4F89-2BEB-076F5183FF97}"/>
          </ac:spMkLst>
        </pc:spChg>
        <pc:spChg chg="del">
          <ac:chgData name="stacksimplify Team" userId="30f9c473cae68561" providerId="LiveId" clId="{44F2EAF6-8EE6-7F48-975A-1D8E4D34FFE0}" dt="2024-08-13T04:05:14.387" v="8437" actId="478"/>
          <ac:spMkLst>
            <pc:docMk/>
            <pc:sldMk cId="1915745898" sldId="3670"/>
            <ac:spMk id="75" creationId="{17338F5B-474C-41DD-A0D8-7F08BCFE5EE2}"/>
          </ac:spMkLst>
        </pc:spChg>
        <pc:spChg chg="del mod">
          <ac:chgData name="stacksimplify Team" userId="30f9c473cae68561" providerId="LiveId" clId="{44F2EAF6-8EE6-7F48-975A-1D8E4D34FFE0}" dt="2024-08-13T04:05:13.597" v="8436" actId="478"/>
          <ac:spMkLst>
            <pc:docMk/>
            <pc:sldMk cId="1915745898" sldId="3670"/>
            <ac:spMk id="76" creationId="{D3CAFED6-8F7D-BC8A-AE0A-7E20CFA5D4E8}"/>
          </ac:spMkLst>
        </pc:spChg>
        <pc:spChg chg="del">
          <ac:chgData name="stacksimplify Team" userId="30f9c473cae68561" providerId="LiveId" clId="{44F2EAF6-8EE6-7F48-975A-1D8E4D34FFE0}" dt="2024-08-13T04:04:55.666" v="8425" actId="478"/>
          <ac:spMkLst>
            <pc:docMk/>
            <pc:sldMk cId="1915745898" sldId="3670"/>
            <ac:spMk id="77" creationId="{A5210F5C-4C42-CD84-1D3F-7C4BAD11ED1E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79" creationId="{3781D091-1C25-3F37-BD04-5B000E39F93A}"/>
          </ac:spMkLst>
        </pc:spChg>
        <pc:spChg chg="add mod">
          <ac:chgData name="stacksimplify Team" userId="30f9c473cae68561" providerId="LiveId" clId="{44F2EAF6-8EE6-7F48-975A-1D8E4D34FFE0}" dt="2024-08-13T04:09:56.713" v="8489" actId="1076"/>
          <ac:spMkLst>
            <pc:docMk/>
            <pc:sldMk cId="1915745898" sldId="3670"/>
            <ac:spMk id="80" creationId="{FF00E8F3-CE0E-F69C-7566-12E40A60DF6F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1" creationId="{676727D2-0F47-E789-A7D2-1686FA90B3AF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2" creationId="{87FBA318-7F30-59F7-A8A0-8384F5134234}"/>
          </ac:spMkLst>
        </pc:spChg>
        <pc:spChg chg="add mod">
          <ac:chgData name="stacksimplify Team" userId="30f9c473cae68561" providerId="LiveId" clId="{44F2EAF6-8EE6-7F48-975A-1D8E4D34FFE0}" dt="2024-08-13T04:09:44.181" v="8488" actId="1076"/>
          <ac:spMkLst>
            <pc:docMk/>
            <pc:sldMk cId="1915745898" sldId="3670"/>
            <ac:spMk id="83" creationId="{07DB99E3-86BB-9549-50E8-21B4E2AE48E1}"/>
          </ac:spMkLst>
        </pc:spChg>
        <pc:picChg chg="add del mod">
          <ac:chgData name="stacksimplify Team" userId="30f9c473cae68561" providerId="LiveId" clId="{44F2EAF6-8EE6-7F48-975A-1D8E4D34FFE0}" dt="2024-08-13T04:12:31.016" v="8504" actId="478"/>
          <ac:picMkLst>
            <pc:docMk/>
            <pc:sldMk cId="1915745898" sldId="3670"/>
            <ac:picMk id="13" creationId="{B30D0F52-CFB9-2D65-4D0D-E59ACDD23281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14" creationId="{65072F9A-8D93-5606-1A1D-FB5A4EFD6043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15" creationId="{478147BF-E9D6-6D2F-F946-4956661F0176}"/>
          </ac:picMkLst>
        </pc:picChg>
        <pc:picChg chg="add mod">
          <ac:chgData name="stacksimplify Team" userId="30f9c473cae68561" providerId="LiveId" clId="{44F2EAF6-8EE6-7F48-975A-1D8E4D34FFE0}" dt="2024-08-13T04:08:49.758" v="8482" actId="1076"/>
          <ac:picMkLst>
            <pc:docMk/>
            <pc:sldMk cId="1915745898" sldId="3670"/>
            <ac:picMk id="24" creationId="{7E6AE58C-F1C5-918C-C1F7-B4FFD3E83CA3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1" creationId="{B1857B6A-EC65-893F-1009-F06B7AE46CAA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2" creationId="{8E24D2EF-44D7-2B48-2D95-5D68172CD6AF}"/>
          </ac:picMkLst>
        </pc:picChg>
        <pc:picChg chg="add mod">
          <ac:chgData name="stacksimplify Team" userId="30f9c473cae68561" providerId="LiveId" clId="{44F2EAF6-8EE6-7F48-975A-1D8E4D34FFE0}" dt="2024-08-13T04:06:48.656" v="8454" actId="1076"/>
          <ac:picMkLst>
            <pc:docMk/>
            <pc:sldMk cId="1915745898" sldId="3670"/>
            <ac:picMk id="33" creationId="{1CF76166-2243-FF07-0A39-F1D6602E64D4}"/>
          </ac:picMkLst>
        </pc:picChg>
        <pc:picChg chg="add mod">
          <ac:chgData name="stacksimplify Team" userId="30f9c473cae68561" providerId="LiveId" clId="{44F2EAF6-8EE6-7F48-975A-1D8E4D34FFE0}" dt="2024-08-13T04:07:59.509" v="8472" actId="1076"/>
          <ac:picMkLst>
            <pc:docMk/>
            <pc:sldMk cId="1915745898" sldId="3670"/>
            <ac:picMk id="40" creationId="{AFD09A59-F907-80A5-4CAE-D9EF8E3F4BF6}"/>
          </ac:picMkLst>
        </pc:picChg>
        <pc:picChg chg="del">
          <ac:chgData name="stacksimplify Team" userId="30f9c473cae68561" providerId="LiveId" clId="{44F2EAF6-8EE6-7F48-975A-1D8E4D34FFE0}" dt="2024-08-13T04:04:48.538" v="8420" actId="478"/>
          <ac:picMkLst>
            <pc:docMk/>
            <pc:sldMk cId="1915745898" sldId="3670"/>
            <ac:picMk id="51" creationId="{D94E436D-8C5C-1624-65C7-18D4E0BF1214}"/>
          </ac:picMkLst>
        </pc:picChg>
        <pc:picChg chg="del">
          <ac:chgData name="stacksimplify Team" userId="30f9c473cae68561" providerId="LiveId" clId="{44F2EAF6-8EE6-7F48-975A-1D8E4D34FFE0}" dt="2024-08-13T04:04:52.428" v="8423" actId="478"/>
          <ac:picMkLst>
            <pc:docMk/>
            <pc:sldMk cId="1915745898" sldId="3670"/>
            <ac:picMk id="55" creationId="{3CE4EEBC-202F-C9B3-8C76-674D7692BF82}"/>
          </ac:picMkLst>
        </pc:picChg>
        <pc:picChg chg="del">
          <ac:chgData name="stacksimplify Team" userId="30f9c473cae68561" providerId="LiveId" clId="{44F2EAF6-8EE6-7F48-975A-1D8E4D34FFE0}" dt="2024-08-13T04:04:59.445" v="8429" actId="478"/>
          <ac:picMkLst>
            <pc:docMk/>
            <pc:sldMk cId="1915745898" sldId="3670"/>
            <ac:picMk id="56" creationId="{891D8FCA-F261-F1B3-94B7-587C75E24DC8}"/>
          </ac:picMkLst>
        </pc:picChg>
        <pc:picChg chg="del">
          <ac:chgData name="stacksimplify Team" userId="30f9c473cae68561" providerId="LiveId" clId="{44F2EAF6-8EE6-7F48-975A-1D8E4D34FFE0}" dt="2024-08-13T04:04:56.536" v="8426" actId="478"/>
          <ac:picMkLst>
            <pc:docMk/>
            <pc:sldMk cId="1915745898" sldId="3670"/>
            <ac:picMk id="61" creationId="{9F9D158C-1A47-90A6-D507-C4C9617CBE5F}"/>
          </ac:picMkLst>
        </pc:picChg>
        <pc:picChg chg="del">
          <ac:chgData name="stacksimplify Team" userId="30f9c473cae68561" providerId="LiveId" clId="{44F2EAF6-8EE6-7F48-975A-1D8E4D34FFE0}" dt="2024-08-13T04:05:23.283" v="8441" actId="478"/>
          <ac:picMkLst>
            <pc:docMk/>
            <pc:sldMk cId="1915745898" sldId="3670"/>
            <ac:picMk id="68" creationId="{BF10DFB3-9232-2C69-DCE0-E11AF5CAAF67}"/>
          </ac:picMkLst>
        </pc:picChg>
        <pc:picChg chg="del">
          <ac:chgData name="stacksimplify Team" userId="30f9c473cae68561" providerId="LiveId" clId="{44F2EAF6-8EE6-7F48-975A-1D8E4D34FFE0}" dt="2024-08-13T04:05:15.002" v="8438" actId="478"/>
          <ac:picMkLst>
            <pc:docMk/>
            <pc:sldMk cId="1915745898" sldId="3670"/>
            <ac:picMk id="69" creationId="{47D28E65-6253-9A6B-7E58-424DFEACEA60}"/>
          </ac:picMkLst>
        </pc:picChg>
        <pc:picChg chg="del">
          <ac:chgData name="stacksimplify Team" userId="30f9c473cae68561" providerId="LiveId" clId="{44F2EAF6-8EE6-7F48-975A-1D8E4D34FFE0}" dt="2024-08-13T04:05:18.591" v="8439" actId="478"/>
          <ac:picMkLst>
            <pc:docMk/>
            <pc:sldMk cId="1915745898" sldId="3670"/>
            <ac:picMk id="70" creationId="{1F0EE7B0-45BF-1485-3FC4-2BD69609EF38}"/>
          </ac:picMkLst>
        </pc:picChg>
        <pc:picChg chg="add mod">
          <ac:chgData name="stacksimplify Team" userId="30f9c473cae68561" providerId="LiveId" clId="{44F2EAF6-8EE6-7F48-975A-1D8E4D34FFE0}" dt="2024-08-13T04:09:56.713" v="8489" actId="1076"/>
          <ac:picMkLst>
            <pc:docMk/>
            <pc:sldMk cId="1915745898" sldId="3670"/>
            <ac:picMk id="73" creationId="{27493BA3-5276-F997-DC4F-6C3D85B7AB19}"/>
          </ac:picMkLst>
        </pc:picChg>
        <pc:picChg chg="add mod">
          <ac:chgData name="stacksimplify Team" userId="30f9c473cae68561" providerId="LiveId" clId="{44F2EAF6-8EE6-7F48-975A-1D8E4D34FFE0}" dt="2024-08-13T04:09:56.713" v="8489" actId="1076"/>
          <ac:picMkLst>
            <pc:docMk/>
            <pc:sldMk cId="1915745898" sldId="3670"/>
            <ac:picMk id="78" creationId="{B6793427-3E8C-9C90-F438-02F3838078FF}"/>
          </ac:picMkLst>
        </pc:pic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17" creationId="{809F1567-D1C9-A0CD-1DC3-0741CCFFB1E0}"/>
          </ac:cxnSpMkLst>
        </pc:cxnChg>
        <pc:cxnChg chg="add mod">
          <ac:chgData name="stacksimplify Team" userId="30f9c473cae68561" providerId="LiveId" clId="{44F2EAF6-8EE6-7F48-975A-1D8E4D34FFE0}" dt="2024-08-13T04:08:49.758" v="8482" actId="1076"/>
          <ac:cxnSpMkLst>
            <pc:docMk/>
            <pc:sldMk cId="1915745898" sldId="3670"/>
            <ac:cxnSpMk id="25" creationId="{B3C04570-B31B-DD54-2F01-C5E270ADF5F5}"/>
          </ac:cxnSpMkLst>
        </pc:cxn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29" creationId="{B88BEDFB-FFE3-E5C7-4DBD-247C18399334}"/>
          </ac:cxnSpMkLst>
        </pc:cxnChg>
        <pc:cxnChg chg="add mod">
          <ac:chgData name="stacksimplify Team" userId="30f9c473cae68561" providerId="LiveId" clId="{44F2EAF6-8EE6-7F48-975A-1D8E4D34FFE0}" dt="2024-08-13T04:06:48.656" v="8454" actId="1076"/>
          <ac:cxnSpMkLst>
            <pc:docMk/>
            <pc:sldMk cId="1915745898" sldId="3670"/>
            <ac:cxnSpMk id="30" creationId="{0256C327-D77C-6FA3-C3D0-1BD4ECBEAD6C}"/>
          </ac:cxnSpMkLst>
        </pc:cxnChg>
        <pc:cxnChg chg="add mod">
          <ac:chgData name="stacksimplify Team" userId="30f9c473cae68561" providerId="LiveId" clId="{44F2EAF6-8EE6-7F48-975A-1D8E4D34FFE0}" dt="2024-08-13T04:08:38.653" v="8480" actId="14100"/>
          <ac:cxnSpMkLst>
            <pc:docMk/>
            <pc:sldMk cId="1915745898" sldId="3670"/>
            <ac:cxnSpMk id="43" creationId="{85D803EB-B494-C0DC-713C-1F9A38F1AC66}"/>
          </ac:cxnSpMkLst>
        </pc:cxnChg>
        <pc:cxnChg chg="del mod">
          <ac:chgData name="stacksimplify Team" userId="30f9c473cae68561" providerId="LiveId" clId="{44F2EAF6-8EE6-7F48-975A-1D8E4D34FFE0}" dt="2024-08-13T04:08:25.897" v="8477" actId="478"/>
          <ac:cxnSpMkLst>
            <pc:docMk/>
            <pc:sldMk cId="1915745898" sldId="3670"/>
            <ac:cxnSpMk id="57" creationId="{A5EBFD24-C373-DDC9-8D9E-5E9F1CCF82FE}"/>
          </ac:cxnSpMkLst>
        </pc:cxnChg>
        <pc:cxnChg chg="del mod">
          <ac:chgData name="stacksimplify Team" userId="30f9c473cae68561" providerId="LiveId" clId="{44F2EAF6-8EE6-7F48-975A-1D8E4D34FFE0}" dt="2024-08-13T04:05:24.599" v="8443" actId="478"/>
          <ac:cxnSpMkLst>
            <pc:docMk/>
            <pc:sldMk cId="1915745898" sldId="3670"/>
            <ac:cxnSpMk id="59" creationId="{906B615E-EEA7-DA29-C8E5-8B361EBF52D9}"/>
          </ac:cxnSpMkLst>
        </pc:cxnChg>
        <pc:cxnChg chg="del mod">
          <ac:chgData name="stacksimplify Team" userId="30f9c473cae68561" providerId="LiveId" clId="{44F2EAF6-8EE6-7F48-975A-1D8E4D34FFE0}" dt="2024-08-13T04:04:57.094" v="8427" actId="478"/>
          <ac:cxnSpMkLst>
            <pc:docMk/>
            <pc:sldMk cId="1915745898" sldId="3670"/>
            <ac:cxnSpMk id="62" creationId="{E4762E91-2D7A-4D68-233C-95B9B99BE1DA}"/>
          </ac:cxnSpMkLst>
        </pc:cxnChg>
        <pc:cxnChg chg="del mod">
          <ac:chgData name="stacksimplify Team" userId="30f9c473cae68561" providerId="LiveId" clId="{44F2EAF6-8EE6-7F48-975A-1D8E4D34FFE0}" dt="2024-08-13T04:05:24.097" v="8442" actId="478"/>
          <ac:cxnSpMkLst>
            <pc:docMk/>
            <pc:sldMk cId="1915745898" sldId="3670"/>
            <ac:cxnSpMk id="66" creationId="{353B3F28-E5C3-397E-290E-9003973E8CE2}"/>
          </ac:cxnSpMkLst>
        </pc:cxnChg>
        <pc:cxnChg chg="del mod">
          <ac:chgData name="stacksimplify Team" userId="30f9c473cae68561" providerId="LiveId" clId="{44F2EAF6-8EE6-7F48-975A-1D8E4D34FFE0}" dt="2024-08-13T04:05:19.413" v="8440" actId="478"/>
          <ac:cxnSpMkLst>
            <pc:docMk/>
            <pc:sldMk cId="1915745898" sldId="3670"/>
            <ac:cxnSpMk id="67" creationId="{4666B21A-ED78-4087-5F3D-C5C5A4BF390E}"/>
          </ac:cxnSpMkLst>
        </pc:cxnChg>
        <pc:cxnChg chg="add mod">
          <ac:chgData name="stacksimplify Team" userId="30f9c473cae68561" providerId="LiveId" clId="{44F2EAF6-8EE6-7F48-975A-1D8E4D34FFE0}" dt="2024-08-13T04:10:42.778" v="8494" actId="692"/>
          <ac:cxnSpMkLst>
            <pc:docMk/>
            <pc:sldMk cId="1915745898" sldId="3670"/>
            <ac:cxnSpMk id="85" creationId="{6088ACED-A8A9-0215-F441-B7FD507D3C4D}"/>
          </ac:cxnSpMkLst>
        </pc:cxnChg>
        <pc:cxnChg chg="add mod">
          <ac:chgData name="stacksimplify Team" userId="30f9c473cae68561" providerId="LiveId" clId="{44F2EAF6-8EE6-7F48-975A-1D8E4D34FFE0}" dt="2024-08-13T04:11:01.859" v="8498" actId="692"/>
          <ac:cxnSpMkLst>
            <pc:docMk/>
            <pc:sldMk cId="1915745898" sldId="3670"/>
            <ac:cxnSpMk id="89" creationId="{D0F08A5F-7C50-AD7F-7BA8-3E68876E0205}"/>
          </ac:cxnSpMkLst>
        </pc:cxnChg>
      </pc:sldChg>
      <pc:sldChg chg="modSp add mod">
        <pc:chgData name="stacksimplify Team" userId="30f9c473cae68561" providerId="LiveId" clId="{44F2EAF6-8EE6-7F48-975A-1D8E4D34FFE0}" dt="2024-08-13T04:25:21.543" v="8656" actId="255"/>
        <pc:sldMkLst>
          <pc:docMk/>
          <pc:sldMk cId="1504996431" sldId="3671"/>
        </pc:sldMkLst>
        <pc:spChg chg="mod">
          <ac:chgData name="stacksimplify Team" userId="30f9c473cae68561" providerId="LiveId" clId="{44F2EAF6-8EE6-7F48-975A-1D8E4D34FFE0}" dt="2024-08-13T04:25:11.170" v="8654" actId="20577"/>
          <ac:spMkLst>
            <pc:docMk/>
            <pc:sldMk cId="1504996431" sldId="367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4:25:21.543" v="8656" actId="255"/>
          <ac:spMkLst>
            <pc:docMk/>
            <pc:sldMk cId="1504996431" sldId="367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3T04:22:54.039" v="8590" actId="20577"/>
          <ac:spMkLst>
            <pc:docMk/>
            <pc:sldMk cId="1504996431" sldId="3671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3T04:24:48.021" v="8593" actId="1076"/>
          <ac:picMkLst>
            <pc:docMk/>
            <pc:sldMk cId="1504996431" sldId="3671"/>
            <ac:picMk id="1026" creationId="{51C6DB8C-BF57-DC80-E177-9D50874A905F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08:12:38.988" v="21126"/>
        <pc:sldMkLst>
          <pc:docMk/>
          <pc:sldMk cId="2255479564" sldId="3672"/>
        </pc:sldMkLst>
        <pc:spChg chg="add mod">
          <ac:chgData name="stacksimplify Team" userId="30f9c473cae68561" providerId="LiveId" clId="{44F2EAF6-8EE6-7F48-975A-1D8E4D34FFE0}" dt="2024-08-28T08:12:12.175" v="21110" actId="207"/>
          <ac:spMkLst>
            <pc:docMk/>
            <pc:sldMk cId="2255479564" sldId="3672"/>
            <ac:spMk id="3" creationId="{7BF67194-5E98-1453-6619-12CFB4BD317E}"/>
          </ac:spMkLst>
        </pc:spChg>
        <pc:spChg chg="add mod">
          <ac:chgData name="stacksimplify Team" userId="30f9c473cae68561" providerId="LiveId" clId="{44F2EAF6-8EE6-7F48-975A-1D8E4D34FFE0}" dt="2024-08-28T08:12:12.175" v="21110" actId="207"/>
          <ac:spMkLst>
            <pc:docMk/>
            <pc:sldMk cId="2255479564" sldId="3672"/>
            <ac:spMk id="6" creationId="{6BB4F5C5-4AEC-E4BF-3479-D0FE96636A7C}"/>
          </ac:spMkLst>
        </pc:spChg>
        <pc:spChg chg="add mod">
          <ac:chgData name="stacksimplify Team" userId="30f9c473cae68561" providerId="LiveId" clId="{44F2EAF6-8EE6-7F48-975A-1D8E4D34FFE0}" dt="2024-08-28T08:12:31.330" v="21125" actId="20577"/>
          <ac:spMkLst>
            <pc:docMk/>
            <pc:sldMk cId="2255479564" sldId="3672"/>
            <ac:spMk id="7" creationId="{A5F8FC6F-4389-254C-6533-92ECD43117D1}"/>
          </ac:spMkLst>
        </pc:spChg>
        <pc:spChg chg="mod">
          <ac:chgData name="stacksimplify Team" userId="30f9c473cae68561" providerId="LiveId" clId="{44F2EAF6-8EE6-7F48-975A-1D8E4D34FFE0}" dt="2024-08-13T04:27:19.452" v="8671" actId="20577"/>
          <ac:spMkLst>
            <pc:docMk/>
            <pc:sldMk cId="2255479564" sldId="3672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3T04:29:36.323" v="8711" actId="20577"/>
          <ac:spMkLst>
            <pc:docMk/>
            <pc:sldMk cId="2255479564" sldId="367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28T08:07:25.524" v="21037" actId="207"/>
          <ac:spMkLst>
            <pc:docMk/>
            <pc:sldMk cId="2255479564" sldId="367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29:40.744" v="8715" actId="20577"/>
          <ac:spMkLst>
            <pc:docMk/>
            <pc:sldMk cId="2255479564" sldId="367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28T08:07:29.910" v="21038" actId="207"/>
          <ac:spMkLst>
            <pc:docMk/>
            <pc:sldMk cId="2255479564" sldId="3672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4:29:42.950" v="8717" actId="20577"/>
          <ac:spMkLst>
            <pc:docMk/>
            <pc:sldMk cId="2255479564" sldId="3672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28T08:07:33.026" v="21039" actId="207"/>
          <ac:spMkLst>
            <pc:docMk/>
            <pc:sldMk cId="2255479564" sldId="3672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4:29:44.725" v="8719" actId="20577"/>
          <ac:spMkLst>
            <pc:docMk/>
            <pc:sldMk cId="2255479564" sldId="3672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28T08:07:38.227" v="21040" actId="207"/>
          <ac:spMkLst>
            <pc:docMk/>
            <pc:sldMk cId="2255479564" sldId="3672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4:29:47.369" v="8721" actId="20577"/>
          <ac:spMkLst>
            <pc:docMk/>
            <pc:sldMk cId="2255479564" sldId="3672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28T08:07:41.960" v="21041" actId="207"/>
          <ac:spMkLst>
            <pc:docMk/>
            <pc:sldMk cId="2255479564" sldId="3672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4:29:49.665" v="8723" actId="20577"/>
          <ac:spMkLst>
            <pc:docMk/>
            <pc:sldMk cId="2255479564" sldId="3672"/>
            <ac:spMk id="27" creationId="{87641E92-C3CC-C3B5-35D9-DE5EB2467251}"/>
          </ac:spMkLst>
        </pc:spChg>
        <pc:spChg chg="del">
          <ac:chgData name="stacksimplify Team" userId="30f9c473cae68561" providerId="LiveId" clId="{44F2EAF6-8EE6-7F48-975A-1D8E4D34FFE0}" dt="2024-08-13T04:29:52.478" v="8724" actId="478"/>
          <ac:spMkLst>
            <pc:docMk/>
            <pc:sldMk cId="2255479564" sldId="3672"/>
            <ac:spMk id="28" creationId="{9B5FBEAD-AFF2-5E6B-C22B-8610ED86CD56}"/>
          </ac:spMkLst>
        </pc:spChg>
        <pc:spChg chg="del">
          <ac:chgData name="stacksimplify Team" userId="30f9c473cae68561" providerId="LiveId" clId="{44F2EAF6-8EE6-7F48-975A-1D8E4D34FFE0}" dt="2024-08-13T04:29:52.478" v="8724" actId="478"/>
          <ac:spMkLst>
            <pc:docMk/>
            <pc:sldMk cId="2255479564" sldId="3672"/>
            <ac:spMk id="29" creationId="{98D3A10C-45DA-90F3-C2B6-9303F9B95239}"/>
          </ac:spMkLst>
        </pc:spChg>
        <pc:spChg chg="mod">
          <ac:chgData name="stacksimplify Team" userId="30f9c473cae68561" providerId="LiveId" clId="{44F2EAF6-8EE6-7F48-975A-1D8E4D34FFE0}" dt="2024-08-13T04:28:39.289" v="8689" actId="20577"/>
          <ac:spMkLst>
            <pc:docMk/>
            <pc:sldMk cId="2255479564" sldId="3672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04:27:27.515" v="8673" actId="478"/>
          <ac:picMkLst>
            <pc:docMk/>
            <pc:sldMk cId="2255479564" sldId="3672"/>
            <ac:picMk id="3" creationId="{9ECD730B-D47B-67DE-B6E9-C96846A29CB8}"/>
          </ac:picMkLst>
        </pc:picChg>
        <pc:picChg chg="add mod">
          <ac:chgData name="stacksimplify Team" userId="30f9c473cae68561" providerId="LiveId" clId="{44F2EAF6-8EE6-7F48-975A-1D8E4D34FFE0}" dt="2024-08-13T04:29:04.175" v="8691" actId="1076"/>
          <ac:picMkLst>
            <pc:docMk/>
            <pc:sldMk cId="2255479564" sldId="3672"/>
            <ac:picMk id="5" creationId="{4C71261B-5FF8-0C5C-CBB8-AC279CC8FA20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08:10:47.790" v="21047"/>
        <pc:sldMkLst>
          <pc:docMk/>
          <pc:sldMk cId="1468765109" sldId="3673"/>
        </pc:sldMkLst>
        <pc:spChg chg="add mod">
          <ac:chgData name="stacksimplify Team" userId="30f9c473cae68561" providerId="LiveId" clId="{44F2EAF6-8EE6-7F48-975A-1D8E4D34FFE0}" dt="2024-08-13T04:32:51.444" v="8941" actId="20577"/>
          <ac:spMkLst>
            <pc:docMk/>
            <pc:sldMk cId="1468765109" sldId="3673"/>
            <ac:spMk id="6" creationId="{A7DB38DC-3579-80E0-3AC2-A31BE2B9829C}"/>
          </ac:spMkLst>
        </pc:spChg>
        <pc:spChg chg="add mod">
          <ac:chgData name="stacksimplify Team" userId="30f9c473cae68561" providerId="LiveId" clId="{44F2EAF6-8EE6-7F48-975A-1D8E4D34FFE0}" dt="2024-08-13T04:32:45.112" v="8922" actId="20577"/>
          <ac:spMkLst>
            <pc:docMk/>
            <pc:sldMk cId="1468765109" sldId="3673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3T04:33:03.546" v="8975" actId="20577"/>
          <ac:spMkLst>
            <pc:docMk/>
            <pc:sldMk cId="1468765109" sldId="367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4:32:57.524" v="8948" actId="20577"/>
          <ac:spMkLst>
            <pc:docMk/>
            <pc:sldMk cId="1468765109" sldId="367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10:13.032" v="13402" actId="255"/>
          <ac:spMkLst>
            <pc:docMk/>
            <pc:sldMk cId="1468765109" sldId="3673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33:19.492" v="8985" actId="6549"/>
          <ac:spMkLst>
            <pc:docMk/>
            <pc:sldMk cId="1468765109" sldId="3673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04:33:55.752" v="9049" actId="20577"/>
          <ac:spMkLst>
            <pc:docMk/>
            <pc:sldMk cId="1468765109" sldId="3673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3T04:33:39.695" v="8994" actId="20577"/>
          <ac:spMkLst>
            <pc:docMk/>
            <pc:sldMk cId="1468765109" sldId="3673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3T11:10:22.956" v="13403" actId="255"/>
          <ac:spMkLst>
            <pc:docMk/>
            <pc:sldMk cId="1468765109" sldId="3673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3T04:34:43.833" v="9079" actId="20577"/>
          <ac:spMkLst>
            <pc:docMk/>
            <pc:sldMk cId="1468765109" sldId="3673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3T04:34:58.511" v="9121" actId="20577"/>
          <ac:spMkLst>
            <pc:docMk/>
            <pc:sldMk cId="1468765109" sldId="3673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3T04:34:49.379" v="9087" actId="20577"/>
          <ac:spMkLst>
            <pc:docMk/>
            <pc:sldMk cId="1468765109" sldId="3673"/>
            <ac:spMk id="25" creationId="{02685A03-9BD6-73FF-DB75-12465BF56F33}"/>
          </ac:spMkLst>
        </pc:spChg>
        <pc:spChg chg="mod">
          <ac:chgData name="stacksimplify Team" userId="30f9c473cae68561" providerId="LiveId" clId="{44F2EAF6-8EE6-7F48-975A-1D8E4D34FFE0}" dt="2024-08-13T04:35:12.407" v="9155" actId="20577"/>
          <ac:spMkLst>
            <pc:docMk/>
            <pc:sldMk cId="1468765109" sldId="3673"/>
            <ac:spMk id="26" creationId="{A11FFAFC-E41B-566C-0F85-4D708E404A3F}"/>
          </ac:spMkLst>
        </pc:spChg>
        <pc:spChg chg="mod">
          <ac:chgData name="stacksimplify Team" userId="30f9c473cae68561" providerId="LiveId" clId="{44F2EAF6-8EE6-7F48-975A-1D8E4D34FFE0}" dt="2024-08-13T04:35:05.769" v="9129" actId="20577"/>
          <ac:spMkLst>
            <pc:docMk/>
            <pc:sldMk cId="1468765109" sldId="3673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04:31:07.063" v="8906" actId="20577"/>
          <ac:spMkLst>
            <pc:docMk/>
            <pc:sldMk cId="1468765109" sldId="367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04:31:39.437" v="8911" actId="14100"/>
          <ac:picMkLst>
            <pc:docMk/>
            <pc:sldMk cId="1468765109" sldId="3673"/>
            <ac:picMk id="3" creationId="{4377C8AF-E888-2740-15A7-DDBFECEF7A44}"/>
          </ac:picMkLst>
        </pc:picChg>
        <pc:picChg chg="del">
          <ac:chgData name="stacksimplify Team" userId="30f9c473cae68561" providerId="LiveId" clId="{44F2EAF6-8EE6-7F48-975A-1D8E4D34FFE0}" dt="2024-08-13T04:31:09.909" v="8907" actId="478"/>
          <ac:picMkLst>
            <pc:docMk/>
            <pc:sldMk cId="1468765109" sldId="3673"/>
            <ac:picMk id="5" creationId="{DDA9362E-9EF1-F502-5F9F-3E1946E4D224}"/>
          </ac:picMkLst>
        </pc:picChg>
      </pc:sldChg>
      <pc:sldChg chg="delSp modSp add mod modAnim">
        <pc:chgData name="stacksimplify Team" userId="30f9c473cae68561" providerId="LiveId" clId="{44F2EAF6-8EE6-7F48-975A-1D8E4D34FFE0}" dt="2024-08-28T08:10:55.471" v="21049"/>
        <pc:sldMkLst>
          <pc:docMk/>
          <pc:sldMk cId="285890857" sldId="3674"/>
        </pc:sldMkLst>
        <pc:spChg chg="del">
          <ac:chgData name="stacksimplify Team" userId="30f9c473cae68561" providerId="LiveId" clId="{44F2EAF6-8EE6-7F48-975A-1D8E4D34FFE0}" dt="2024-08-13T04:35:44.997" v="9157" actId="478"/>
          <ac:spMkLst>
            <pc:docMk/>
            <pc:sldMk cId="285890857" sldId="3674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3T04:35:44.997" v="9157" actId="478"/>
          <ac:spMkLst>
            <pc:docMk/>
            <pc:sldMk cId="285890857" sldId="3674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3T04:39:29.971" v="9327" actId="207"/>
          <ac:spMkLst>
            <pc:docMk/>
            <pc:sldMk cId="285890857" sldId="367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04:36:04.587" v="9167" actId="20577"/>
          <ac:spMkLst>
            <pc:docMk/>
            <pc:sldMk cId="285890857" sldId="3674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10:06.229" v="13401" actId="255"/>
          <ac:spMkLst>
            <pc:docMk/>
            <pc:sldMk cId="285890857" sldId="3674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04:36:41.693" v="9221" actId="20577"/>
          <ac:spMkLst>
            <pc:docMk/>
            <pc:sldMk cId="285890857" sldId="3674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04:35:58.945" v="9159" actId="478"/>
          <ac:spMkLst>
            <pc:docMk/>
            <pc:sldMk cId="285890857" sldId="3674"/>
            <ac:spMk id="27" creationId="{87641E92-C3CC-C3B5-35D9-DE5EB2467251}"/>
          </ac:spMkLst>
        </pc:spChg>
      </pc:sldChg>
      <pc:sldChg chg="addSp delSp modSp add mod modAnim">
        <pc:chgData name="stacksimplify Team" userId="30f9c473cae68561" providerId="LiveId" clId="{44F2EAF6-8EE6-7F48-975A-1D8E4D34FFE0}" dt="2024-08-13T10:39:25.460" v="12646" actId="255"/>
        <pc:sldMkLst>
          <pc:docMk/>
          <pc:sldMk cId="569234414" sldId="3675"/>
        </pc:sldMkLst>
        <pc:spChg chg="mod">
          <ac:chgData name="stacksimplify Team" userId="30f9c473cae68561" providerId="LiveId" clId="{44F2EAF6-8EE6-7F48-975A-1D8E4D34FFE0}" dt="2024-08-13T10:39:25.460" v="12646" actId="255"/>
          <ac:spMkLst>
            <pc:docMk/>
            <pc:sldMk cId="569234414" sldId="367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3T04:51:54.552" v="9468" actId="14100"/>
          <ac:spMkLst>
            <pc:docMk/>
            <pc:sldMk cId="569234414" sldId="3675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3T04:42:30.283" v="9392" actId="14100"/>
          <ac:spMkLst>
            <pc:docMk/>
            <pc:sldMk cId="569234414" sldId="3675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3T04:48:15.274" v="9448" actId="14100"/>
          <ac:spMkLst>
            <pc:docMk/>
            <pc:sldMk cId="569234414" sldId="3675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3T04:51:24.823" v="9466" actId="14100"/>
          <ac:spMkLst>
            <pc:docMk/>
            <pc:sldMk cId="569234414" sldId="3675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3T04:56:05.297" v="9513" actId="1035"/>
          <ac:spMkLst>
            <pc:docMk/>
            <pc:sldMk cId="569234414" sldId="3675"/>
            <ac:spMk id="13" creationId="{F92BB0FC-C7BC-4ACF-56AF-2ED551C2C334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3T04:47:56.804" v="9445" actId="14100"/>
          <ac:spMkLst>
            <pc:docMk/>
            <pc:sldMk cId="569234414" sldId="3675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4:48:09.540" v="9447" actId="14100"/>
          <ac:spMkLst>
            <pc:docMk/>
            <pc:sldMk cId="569234414" sldId="3675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04:45:43.174" v="9444" actId="1076"/>
          <ac:spMkLst>
            <pc:docMk/>
            <pc:sldMk cId="569234414" sldId="3675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3T04:58:10.985" v="9577" actId="113"/>
          <ac:spMkLst>
            <pc:docMk/>
            <pc:sldMk cId="569234414" sldId="3675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3T05:00:05.732" v="9595" actId="20577"/>
          <ac:spMkLst>
            <pc:docMk/>
            <pc:sldMk cId="569234414" sldId="3675"/>
            <ac:spMk id="38" creationId="{DEC4DCE4-0588-8D35-724B-DD43AD5554CD}"/>
          </ac:spMkLst>
        </pc:spChg>
        <pc:spChg chg="add mod">
          <ac:chgData name="stacksimplify Team" userId="30f9c473cae68561" providerId="LiveId" clId="{44F2EAF6-8EE6-7F48-975A-1D8E4D34FFE0}" dt="2024-08-13T04:56:05.297" v="9513" actId="1035"/>
          <ac:spMkLst>
            <pc:docMk/>
            <pc:sldMk cId="569234414" sldId="3675"/>
            <ac:spMk id="42" creationId="{ABDF17A9-5E7C-EA70-FFEB-D935D942A08F}"/>
          </ac:spMkLst>
        </pc:spChg>
        <pc:spChg chg="del">
          <ac:chgData name="stacksimplify Team" userId="30f9c473cae68561" providerId="LiveId" clId="{44F2EAF6-8EE6-7F48-975A-1D8E4D34FFE0}" dt="2024-08-13T04:40:37.693" v="9367" actId="478"/>
          <ac:spMkLst>
            <pc:docMk/>
            <pc:sldMk cId="569234414" sldId="3675"/>
            <ac:spMk id="52" creationId="{23AF6558-93F9-534B-A503-B9440D21F381}"/>
          </ac:spMkLst>
        </pc:spChg>
        <pc:spChg chg="del">
          <ac:chgData name="stacksimplify Team" userId="30f9c473cae68561" providerId="LiveId" clId="{44F2EAF6-8EE6-7F48-975A-1D8E4D34FFE0}" dt="2024-08-13T04:40:39.915" v="9368" actId="478"/>
          <ac:spMkLst>
            <pc:docMk/>
            <pc:sldMk cId="569234414" sldId="3675"/>
            <ac:spMk id="53" creationId="{61173234-025D-D322-19C3-FD7B8C0CD783}"/>
          </ac:spMkLst>
        </pc:spChg>
        <pc:spChg chg="del">
          <ac:chgData name="stacksimplify Team" userId="30f9c473cae68561" providerId="LiveId" clId="{44F2EAF6-8EE6-7F48-975A-1D8E4D34FFE0}" dt="2024-08-13T04:42:22.261" v="9391" actId="478"/>
          <ac:spMkLst>
            <pc:docMk/>
            <pc:sldMk cId="569234414" sldId="3675"/>
            <ac:spMk id="60" creationId="{B18B82F0-6C44-88CA-3496-FB5845CF587B}"/>
          </ac:spMkLst>
        </pc:spChg>
        <pc:spChg chg="add mod">
          <ac:chgData name="stacksimplify Team" userId="30f9c473cae68561" providerId="LiveId" clId="{44F2EAF6-8EE6-7F48-975A-1D8E4D34FFE0}" dt="2024-08-13T04:57:09.045" v="9539" actId="20577"/>
          <ac:spMkLst>
            <pc:docMk/>
            <pc:sldMk cId="569234414" sldId="3675"/>
            <ac:spMk id="76" creationId="{C368B35A-A550-8A65-D937-22E833D1F87E}"/>
          </ac:spMkLst>
        </pc:spChg>
        <pc:spChg chg="add mod">
          <ac:chgData name="stacksimplify Team" userId="30f9c473cae68561" providerId="LiveId" clId="{44F2EAF6-8EE6-7F48-975A-1D8E4D34FFE0}" dt="2024-08-13T04:57:20.004" v="9547" actId="20577"/>
          <ac:spMkLst>
            <pc:docMk/>
            <pc:sldMk cId="569234414" sldId="3675"/>
            <ac:spMk id="77" creationId="{72351CCA-77B3-F6B8-4FDB-FFA81D0269DF}"/>
          </ac:spMkLst>
        </pc:spChg>
        <pc:spChg chg="add mod">
          <ac:chgData name="stacksimplify Team" userId="30f9c473cae68561" providerId="LiveId" clId="{44F2EAF6-8EE6-7F48-975A-1D8E4D34FFE0}" dt="2024-08-13T05:01:56.774" v="9602" actId="1076"/>
          <ac:spMkLst>
            <pc:docMk/>
            <pc:sldMk cId="569234414" sldId="3675"/>
            <ac:spMk id="84" creationId="{83682BB2-C5B1-6391-ECEA-3DDB4338FC5D}"/>
          </ac:spMkLst>
        </pc:spChg>
        <pc:spChg chg="del">
          <ac:chgData name="stacksimplify Team" userId="30f9c473cae68561" providerId="LiveId" clId="{44F2EAF6-8EE6-7F48-975A-1D8E4D34FFE0}" dt="2024-08-13T04:40:42.751" v="9369" actId="478"/>
          <ac:spMkLst>
            <pc:docMk/>
            <pc:sldMk cId="569234414" sldId="3675"/>
            <ac:spMk id="124" creationId="{1C3D7C78-2F89-7894-E45F-B8CC98D40BDD}"/>
          </ac:spMkLst>
        </pc:spChg>
        <pc:spChg chg="del">
          <ac:chgData name="stacksimplify Team" userId="30f9c473cae68561" providerId="LiveId" clId="{44F2EAF6-8EE6-7F48-975A-1D8E4D34FFE0}" dt="2024-08-13T04:40:46.268" v="9370" actId="478"/>
          <ac:spMkLst>
            <pc:docMk/>
            <pc:sldMk cId="569234414" sldId="3675"/>
            <ac:spMk id="125" creationId="{C0144EA6-483B-ABE5-93C2-A82F6BAD0BC1}"/>
          </ac:spMkLst>
        </pc:spChg>
        <pc:spChg chg="del">
          <ac:chgData name="stacksimplify Team" userId="30f9c473cae68561" providerId="LiveId" clId="{44F2EAF6-8EE6-7F48-975A-1D8E4D34FFE0}" dt="2024-08-13T04:41:11.989" v="9376" actId="478"/>
          <ac:spMkLst>
            <pc:docMk/>
            <pc:sldMk cId="569234414" sldId="3675"/>
            <ac:spMk id="126" creationId="{2F557039-88E2-24C6-0900-8DAEFAE007BC}"/>
          </ac:spMkLst>
        </pc:spChg>
        <pc:spChg chg="del">
          <ac:chgData name="stacksimplify Team" userId="30f9c473cae68561" providerId="LiveId" clId="{44F2EAF6-8EE6-7F48-975A-1D8E4D34FFE0}" dt="2024-08-13T04:41:08.453" v="9373" actId="478"/>
          <ac:spMkLst>
            <pc:docMk/>
            <pc:sldMk cId="569234414" sldId="3675"/>
            <ac:spMk id="127" creationId="{E343FC20-3856-1EDD-B355-C50C005F2FB5}"/>
          </ac:spMkLst>
        </pc:spChg>
        <pc:spChg chg="del">
          <ac:chgData name="stacksimplify Team" userId="30f9c473cae68561" providerId="LiveId" clId="{44F2EAF6-8EE6-7F48-975A-1D8E4D34FFE0}" dt="2024-08-13T04:41:13.075" v="9377" actId="478"/>
          <ac:spMkLst>
            <pc:docMk/>
            <pc:sldMk cId="569234414" sldId="3675"/>
            <ac:spMk id="130" creationId="{806D2093-FA11-2E9A-0968-356B4CF37B3E}"/>
          </ac:spMkLst>
        </pc:spChg>
        <pc:spChg chg="del">
          <ac:chgData name="stacksimplify Team" userId="30f9c473cae68561" providerId="LiveId" clId="{44F2EAF6-8EE6-7F48-975A-1D8E4D34FFE0}" dt="2024-08-13T04:41:09.883" v="9374" actId="478"/>
          <ac:spMkLst>
            <pc:docMk/>
            <pc:sldMk cId="569234414" sldId="3675"/>
            <ac:spMk id="131" creationId="{BE1B1B0E-8805-1B30-F362-6F27088652C4}"/>
          </ac:spMkLst>
        </pc:spChg>
        <pc:spChg chg="del">
          <ac:chgData name="stacksimplify Team" userId="30f9c473cae68561" providerId="LiveId" clId="{44F2EAF6-8EE6-7F48-975A-1D8E4D34FFE0}" dt="2024-08-13T04:41:11.286" v="9375" actId="478"/>
          <ac:spMkLst>
            <pc:docMk/>
            <pc:sldMk cId="569234414" sldId="3675"/>
            <ac:spMk id="133" creationId="{98ED8C24-0172-5367-CE2B-C5F0BA5219AE}"/>
          </ac:spMkLst>
        </pc:spChg>
        <pc:spChg chg="del">
          <ac:chgData name="stacksimplify Team" userId="30f9c473cae68561" providerId="LiveId" clId="{44F2EAF6-8EE6-7F48-975A-1D8E4D34FFE0}" dt="2024-08-13T04:42:00.786" v="9379" actId="478"/>
          <ac:spMkLst>
            <pc:docMk/>
            <pc:sldMk cId="569234414" sldId="3675"/>
            <ac:spMk id="134" creationId="{D6C9BFBF-6DF7-4D8D-10D5-5166C6BB9595}"/>
          </ac:spMkLst>
        </pc:spChg>
        <pc:spChg chg="del">
          <ac:chgData name="stacksimplify Team" userId="30f9c473cae68561" providerId="LiveId" clId="{44F2EAF6-8EE6-7F48-975A-1D8E4D34FFE0}" dt="2024-08-13T04:42:09.953" v="9384" actId="478"/>
          <ac:spMkLst>
            <pc:docMk/>
            <pc:sldMk cId="569234414" sldId="3675"/>
            <ac:spMk id="135" creationId="{8CF624E9-8133-9A02-AC17-056306999517}"/>
          </ac:spMkLst>
        </pc:spChg>
        <pc:spChg chg="del">
          <ac:chgData name="stacksimplify Team" userId="30f9c473cae68561" providerId="LiveId" clId="{44F2EAF6-8EE6-7F48-975A-1D8E4D34FFE0}" dt="2024-08-13T04:42:04.070" v="9381" actId="478"/>
          <ac:spMkLst>
            <pc:docMk/>
            <pc:sldMk cId="569234414" sldId="3675"/>
            <ac:spMk id="138" creationId="{16E695B4-BFD6-C9B0-CC53-2ABCE71FB327}"/>
          </ac:spMkLst>
        </pc:spChg>
        <pc:spChg chg="del">
          <ac:chgData name="stacksimplify Team" userId="30f9c473cae68561" providerId="LiveId" clId="{44F2EAF6-8EE6-7F48-975A-1D8E4D34FFE0}" dt="2024-08-13T04:42:08.097" v="9383" actId="478"/>
          <ac:spMkLst>
            <pc:docMk/>
            <pc:sldMk cId="569234414" sldId="3675"/>
            <ac:spMk id="140" creationId="{642D9F74-44E8-C6DE-0A29-10DFED23ED20}"/>
          </ac:spMkLst>
        </pc:spChg>
        <pc:spChg chg="del">
          <ac:chgData name="stacksimplify Team" userId="30f9c473cae68561" providerId="LiveId" clId="{44F2EAF6-8EE6-7F48-975A-1D8E4D34FFE0}" dt="2024-08-13T04:42:01.819" v="9380" actId="478"/>
          <ac:spMkLst>
            <pc:docMk/>
            <pc:sldMk cId="569234414" sldId="3675"/>
            <ac:spMk id="141" creationId="{5BBB6EF9-364C-8F24-E3A8-FC047F23007E}"/>
          </ac:spMkLst>
        </pc:spChg>
        <pc:spChg chg="del">
          <ac:chgData name="stacksimplify Team" userId="30f9c473cae68561" providerId="LiveId" clId="{44F2EAF6-8EE6-7F48-975A-1D8E4D34FFE0}" dt="2024-08-13T04:42:18.615" v="9388" actId="478"/>
          <ac:spMkLst>
            <pc:docMk/>
            <pc:sldMk cId="569234414" sldId="3675"/>
            <ac:spMk id="142" creationId="{3355DE96-06D8-AC77-C23A-9B7D4BBF23B5}"/>
          </ac:spMkLst>
        </pc:spChg>
        <pc:spChg chg="del">
          <ac:chgData name="stacksimplify Team" userId="30f9c473cae68561" providerId="LiveId" clId="{44F2EAF6-8EE6-7F48-975A-1D8E4D34FFE0}" dt="2024-08-13T04:42:14.486" v="9385" actId="478"/>
          <ac:spMkLst>
            <pc:docMk/>
            <pc:sldMk cId="569234414" sldId="3675"/>
            <ac:spMk id="145" creationId="{91FC01BC-1227-360A-703C-6BD55297F615}"/>
          </ac:spMkLst>
        </pc:spChg>
        <pc:spChg chg="del">
          <ac:chgData name="stacksimplify Team" userId="30f9c473cae68561" providerId="LiveId" clId="{44F2EAF6-8EE6-7F48-975A-1D8E4D34FFE0}" dt="2024-08-13T04:42:16.736" v="9386" actId="478"/>
          <ac:spMkLst>
            <pc:docMk/>
            <pc:sldMk cId="569234414" sldId="3675"/>
            <ac:spMk id="147" creationId="{02FDE0DC-F9CF-5E9E-CE15-409A2395FAE2}"/>
          </ac:spMkLst>
        </pc:spChg>
        <pc:picChg chg="add del mod">
          <ac:chgData name="stacksimplify Team" userId="30f9c473cae68561" providerId="LiveId" clId="{44F2EAF6-8EE6-7F48-975A-1D8E4D34FFE0}" dt="2024-08-13T04:44:26.284" v="9430" actId="478"/>
          <ac:picMkLst>
            <pc:docMk/>
            <pc:sldMk cId="569234414" sldId="3675"/>
            <ac:picMk id="9" creationId="{A2D89241-7B96-F91D-E089-32BD4A237DAE}"/>
          </ac:picMkLst>
        </pc:picChg>
        <pc:picChg chg="add mod">
          <ac:chgData name="stacksimplify Team" userId="30f9c473cae68561" providerId="LiveId" clId="{44F2EAF6-8EE6-7F48-975A-1D8E4D34FFE0}" dt="2024-08-13T04:56:05.297" v="9513" actId="1035"/>
          <ac:picMkLst>
            <pc:docMk/>
            <pc:sldMk cId="569234414" sldId="3675"/>
            <ac:picMk id="41" creationId="{30291034-1CE7-7405-FEDA-8D11755450BF}"/>
          </ac:picMkLst>
        </pc:picChg>
        <pc:picChg chg="add del mod">
          <ac:chgData name="stacksimplify Team" userId="30f9c473cae68561" providerId="LiveId" clId="{44F2EAF6-8EE6-7F48-975A-1D8E4D34FFE0}" dt="2024-08-13T04:49:41.539" v="9463" actId="478"/>
          <ac:picMkLst>
            <pc:docMk/>
            <pc:sldMk cId="569234414" sldId="3675"/>
            <ac:picMk id="44" creationId="{142FB647-7989-41E8-1FD1-B6DE806A17B5}"/>
          </ac:picMkLst>
        </pc:picChg>
        <pc:picChg chg="add mod">
          <ac:chgData name="stacksimplify Team" userId="30f9c473cae68561" providerId="LiveId" clId="{44F2EAF6-8EE6-7F48-975A-1D8E4D34FFE0}" dt="2024-08-13T04:54:02.637" v="9488" actId="1076"/>
          <ac:picMkLst>
            <pc:docMk/>
            <pc:sldMk cId="569234414" sldId="3675"/>
            <ac:picMk id="45" creationId="{330C5525-3D33-17EC-8CE5-6311F25608F5}"/>
          </ac:picMkLst>
        </pc:picChg>
        <pc:picChg chg="add mod">
          <ac:chgData name="stacksimplify Team" userId="30f9c473cae68561" providerId="LiveId" clId="{44F2EAF6-8EE6-7F48-975A-1D8E4D34FFE0}" dt="2024-08-13T04:54:09.084" v="9490" actId="1076"/>
          <ac:picMkLst>
            <pc:docMk/>
            <pc:sldMk cId="569234414" sldId="3675"/>
            <ac:picMk id="46" creationId="{DF90EA72-2BD7-28A6-D967-33010C52DE3F}"/>
          </ac:picMkLst>
        </pc:picChg>
        <pc:picChg chg="add mod">
          <ac:chgData name="stacksimplify Team" userId="30f9c473cae68561" providerId="LiveId" clId="{44F2EAF6-8EE6-7F48-975A-1D8E4D34FFE0}" dt="2024-08-13T04:54:05.185" v="9489" actId="1076"/>
          <ac:picMkLst>
            <pc:docMk/>
            <pc:sldMk cId="569234414" sldId="3675"/>
            <ac:picMk id="47" creationId="{48D96EFE-EE88-8F62-DF76-F1C987B63973}"/>
          </ac:picMkLst>
        </pc:picChg>
        <pc:picChg chg="del">
          <ac:chgData name="stacksimplify Team" userId="30f9c473cae68561" providerId="LiveId" clId="{44F2EAF6-8EE6-7F48-975A-1D8E4D34FFE0}" dt="2024-08-13T04:40:48.664" v="9371" actId="478"/>
          <ac:picMkLst>
            <pc:docMk/>
            <pc:sldMk cId="569234414" sldId="3675"/>
            <ac:picMk id="128" creationId="{AE6D2965-6CD8-7909-D21E-B893B4F4A62F}"/>
          </ac:picMkLst>
        </pc:picChg>
        <pc:picChg chg="del">
          <ac:chgData name="stacksimplify Team" userId="30f9c473cae68561" providerId="LiveId" clId="{44F2EAF6-8EE6-7F48-975A-1D8E4D34FFE0}" dt="2024-08-13T04:42:04.909" v="9382" actId="478"/>
          <ac:picMkLst>
            <pc:docMk/>
            <pc:sldMk cId="569234414" sldId="3675"/>
            <ac:picMk id="139" creationId="{6695CAC5-2955-C00F-4888-451139322DE9}"/>
          </ac:picMkLst>
        </pc:picChg>
        <pc:picChg chg="del">
          <ac:chgData name="stacksimplify Team" userId="30f9c473cae68561" providerId="LiveId" clId="{44F2EAF6-8EE6-7F48-975A-1D8E4D34FFE0}" dt="2024-08-13T04:42:17.382" v="9387" actId="478"/>
          <ac:picMkLst>
            <pc:docMk/>
            <pc:sldMk cId="569234414" sldId="3675"/>
            <ac:picMk id="146" creationId="{3590E6E9-D8AE-0B83-6C7C-262414D6FC16}"/>
          </ac:picMkLst>
        </pc:picChg>
        <pc:cxnChg chg="del mod">
          <ac:chgData name="stacksimplify Team" userId="30f9c473cae68561" providerId="LiveId" clId="{44F2EAF6-8EE6-7F48-975A-1D8E4D34FFE0}" dt="2024-08-13T04:41:15.413" v="9378" actId="478"/>
          <ac:cxnSpMkLst>
            <pc:docMk/>
            <pc:sldMk cId="569234414" sldId="3675"/>
            <ac:cxnSpMk id="43" creationId="{85D803EB-B494-C0DC-713C-1F9A38F1AC66}"/>
          </ac:cxnSpMkLst>
        </pc:cxnChg>
        <pc:cxnChg chg="add mod">
          <ac:chgData name="stacksimplify Team" userId="30f9c473cae68561" providerId="LiveId" clId="{44F2EAF6-8EE6-7F48-975A-1D8E4D34FFE0}" dt="2024-08-13T04:54:09.084" v="9490" actId="1076"/>
          <ac:cxnSpMkLst>
            <pc:docMk/>
            <pc:sldMk cId="569234414" sldId="3675"/>
            <ac:cxnSpMk id="48" creationId="{3CCAE611-C34F-663C-BEB6-3E866FEC2852}"/>
          </ac:cxnSpMkLst>
        </pc:cxnChg>
        <pc:cxnChg chg="del">
          <ac:chgData name="stacksimplify Team" userId="30f9c473cae68561" providerId="LiveId" clId="{44F2EAF6-8EE6-7F48-975A-1D8E4D34FFE0}" dt="2024-08-13T04:40:34.804" v="9366" actId="478"/>
          <ac:cxnSpMkLst>
            <pc:docMk/>
            <pc:sldMk cId="569234414" sldId="3675"/>
            <ac:cxnSpMk id="49" creationId="{9C45AC6A-66C7-E183-BB6F-D08A3DF5D27E}"/>
          </ac:cxnSpMkLst>
        </pc:cxnChg>
        <pc:cxnChg chg="add mod">
          <ac:chgData name="stacksimplify Team" userId="30f9c473cae68561" providerId="LiveId" clId="{44F2EAF6-8EE6-7F48-975A-1D8E4D34FFE0}" dt="2024-08-13T04:55:38.368" v="9499" actId="692"/>
          <ac:cxnSpMkLst>
            <pc:docMk/>
            <pc:sldMk cId="569234414" sldId="3675"/>
            <ac:cxnSpMk id="56" creationId="{F18612D8-FBE6-66A4-A89B-2F6497D67154}"/>
          </ac:cxnSpMkLst>
        </pc:cxnChg>
        <pc:cxnChg chg="add mod">
          <ac:chgData name="stacksimplify Team" userId="30f9c473cae68561" providerId="LiveId" clId="{44F2EAF6-8EE6-7F48-975A-1D8E4D34FFE0}" dt="2024-08-13T04:55:02.468" v="9492" actId="692"/>
          <ac:cxnSpMkLst>
            <pc:docMk/>
            <pc:sldMk cId="569234414" sldId="3675"/>
            <ac:cxnSpMk id="63" creationId="{FE1C7011-F3A1-46B7-EA31-311F413B7B10}"/>
          </ac:cxnSpMkLst>
        </pc:cxnChg>
        <pc:cxnChg chg="add mod">
          <ac:chgData name="stacksimplify Team" userId="30f9c473cae68561" providerId="LiveId" clId="{44F2EAF6-8EE6-7F48-975A-1D8E4D34FFE0}" dt="2024-08-13T04:56:13.092" v="9515" actId="692"/>
          <ac:cxnSpMkLst>
            <pc:docMk/>
            <pc:sldMk cId="569234414" sldId="3675"/>
            <ac:cxnSpMk id="75" creationId="{F487031A-A0CC-BF8A-1D7E-389F1F0378D5}"/>
          </ac:cxnSpMkLst>
        </pc:cxnChg>
        <pc:cxnChg chg="mod">
          <ac:chgData name="stacksimplify Team" userId="30f9c473cae68561" providerId="LiveId" clId="{44F2EAF6-8EE6-7F48-975A-1D8E4D34FFE0}" dt="2024-08-13T04:58:18.800" v="9578" actId="14100"/>
          <ac:cxnSpMkLst>
            <pc:docMk/>
            <pc:sldMk cId="569234414" sldId="3675"/>
            <ac:cxnSpMk id="85" creationId="{6088ACED-A8A9-0215-F441-B7FD507D3C4D}"/>
          </ac:cxnSpMkLst>
        </pc:cxnChg>
        <pc:cxnChg chg="del mod">
          <ac:chgData name="stacksimplify Team" userId="30f9c473cae68561" providerId="LiveId" clId="{44F2EAF6-8EE6-7F48-975A-1D8E4D34FFE0}" dt="2024-08-13T04:42:20.816" v="9390" actId="478"/>
          <ac:cxnSpMkLst>
            <pc:docMk/>
            <pc:sldMk cId="569234414" sldId="3675"/>
            <ac:cxnSpMk id="155" creationId="{F37AC62C-0FC5-8384-0881-501205DB18D3}"/>
          </ac:cxnSpMkLst>
        </pc:cxnChg>
        <pc:cxnChg chg="del mod">
          <ac:chgData name="stacksimplify Team" userId="30f9c473cae68561" providerId="LiveId" clId="{44F2EAF6-8EE6-7F48-975A-1D8E4D34FFE0}" dt="2024-08-13T04:42:19.964" v="9389" actId="478"/>
          <ac:cxnSpMkLst>
            <pc:docMk/>
            <pc:sldMk cId="569234414" sldId="3675"/>
            <ac:cxnSpMk id="157" creationId="{A39A4B27-AAC1-CAE5-5923-E6E160A49D00}"/>
          </ac:cxnSpMkLst>
        </pc:cxnChg>
      </pc:sldChg>
      <pc:sldChg chg="add del">
        <pc:chgData name="stacksimplify Team" userId="30f9c473cae68561" providerId="LiveId" clId="{44F2EAF6-8EE6-7F48-975A-1D8E4D34FFE0}" dt="2024-08-13T04:59:53.637" v="9589" actId="2696"/>
        <pc:sldMkLst>
          <pc:docMk/>
          <pc:sldMk cId="914109662" sldId="3676"/>
        </pc:sldMkLst>
      </pc:sldChg>
      <pc:sldChg chg="modSp add mod">
        <pc:chgData name="stacksimplify Team" userId="30f9c473cae68561" providerId="LiveId" clId="{44F2EAF6-8EE6-7F48-975A-1D8E4D34FFE0}" dt="2024-08-29T05:06:22.771" v="21161" actId="20577"/>
        <pc:sldMkLst>
          <pc:docMk/>
          <pc:sldMk cId="2937691253" sldId="3676"/>
        </pc:sldMkLst>
        <pc:spChg chg="mod">
          <ac:chgData name="stacksimplify Team" userId="30f9c473cae68561" providerId="LiveId" clId="{44F2EAF6-8EE6-7F48-975A-1D8E4D34FFE0}" dt="2024-08-13T05:09:17.702" v="9735" actId="20577"/>
          <ac:spMkLst>
            <pc:docMk/>
            <pc:sldMk cId="2937691253" sldId="367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8T23:32:56.179" v="21149" actId="20577"/>
          <ac:spMkLst>
            <pc:docMk/>
            <pc:sldMk cId="2937691253" sldId="367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29T05:06:22.771" v="21161" actId="20577"/>
          <ac:spMkLst>
            <pc:docMk/>
            <pc:sldMk cId="2937691253" sldId="3676"/>
            <ac:spMk id="12" creationId="{F5738EC9-8EFA-905C-06C9-910FBDB941B5}"/>
          </ac:spMkLst>
        </pc:spChg>
      </pc:sldChg>
      <pc:sldChg chg="modSp new del mod">
        <pc:chgData name="stacksimplify Team" userId="30f9c473cae68561" providerId="LiveId" clId="{44F2EAF6-8EE6-7F48-975A-1D8E4D34FFE0}" dt="2024-08-13T07:11:16.846" v="9808" actId="2696"/>
        <pc:sldMkLst>
          <pc:docMk/>
          <pc:sldMk cId="2756801377" sldId="3677"/>
        </pc:sldMkLst>
        <pc:spChg chg="mod">
          <ac:chgData name="stacksimplify Team" userId="30f9c473cae68561" providerId="LiveId" clId="{44F2EAF6-8EE6-7F48-975A-1D8E4D34FFE0}" dt="2024-08-13T07:10:19.003" v="9802" actId="20577"/>
          <ac:spMkLst>
            <pc:docMk/>
            <pc:sldMk cId="2756801377" sldId="3677"/>
            <ac:spMk id="4" creationId="{93CB2803-1366-EBB0-D301-6DC870EA37A1}"/>
          </ac:spMkLst>
        </pc:spChg>
      </pc:sldChg>
      <pc:sldChg chg="addSp delSp modSp add mod modAnim">
        <pc:chgData name="stacksimplify Team" userId="30f9c473cae68561" providerId="LiveId" clId="{44F2EAF6-8EE6-7F48-975A-1D8E4D34FFE0}" dt="2024-08-13T07:31:05.261" v="10377"/>
        <pc:sldMkLst>
          <pc:docMk/>
          <pc:sldMk cId="918346308" sldId="3678"/>
        </pc:sldMkLst>
        <pc:spChg chg="mod">
          <ac:chgData name="stacksimplify Team" userId="30f9c473cae68561" providerId="LiveId" clId="{44F2EAF6-8EE6-7F48-975A-1D8E4D34FFE0}" dt="2024-08-13T07:11:13.107" v="9807"/>
          <ac:spMkLst>
            <pc:docMk/>
            <pc:sldMk cId="918346308" sldId="3678"/>
            <ac:spMk id="4" creationId="{11130E5A-AF4C-4685-A4C8-0B309699B4C4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5" creationId="{5ACBFAD1-A4C4-16DC-7690-CBBFBB75D1B4}"/>
          </ac:spMkLst>
        </pc:spChg>
        <pc:spChg chg="mod">
          <ac:chgData name="stacksimplify Team" userId="30f9c473cae68561" providerId="LiveId" clId="{44F2EAF6-8EE6-7F48-975A-1D8E4D34FFE0}" dt="2024-08-13T07:10:59.229" v="9806" actId="1076"/>
          <ac:spMkLst>
            <pc:docMk/>
            <pc:sldMk cId="918346308" sldId="3678"/>
            <ac:spMk id="6" creationId="{D977BEFD-C5F0-E7EC-7238-991B661CA2C0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8" creationId="{FF27BE8A-6567-C9D1-6DB2-16E6A314452E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2" creationId="{46286107-41B2-C904-F955-69BBACEA842C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3" creationId="{C5BC5C9F-2127-4E22-7EA4-0CB105681818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4" creationId="{3CC34553-7215-5F2A-F496-0F4C2DE822A8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5" creationId="{1CDE69ED-6FD2-A7EF-0B31-4E91642AA5F9}"/>
          </ac:spMkLst>
        </pc:spChg>
        <pc:spChg chg="mod">
          <ac:chgData name="stacksimplify Team" userId="30f9c473cae68561" providerId="LiveId" clId="{44F2EAF6-8EE6-7F48-975A-1D8E4D34FFE0}" dt="2024-08-13T07:30:46.253" v="10373" actId="207"/>
          <ac:spMkLst>
            <pc:docMk/>
            <pc:sldMk cId="918346308" sldId="3678"/>
            <ac:spMk id="16" creationId="{13554F79-D89B-7CB9-803E-8B775009AC80}"/>
          </ac:spMkLst>
        </pc:spChg>
        <pc:spChg chg="add mod">
          <ac:chgData name="stacksimplify Team" userId="30f9c473cae68561" providerId="LiveId" clId="{44F2EAF6-8EE6-7F48-975A-1D8E4D34FFE0}" dt="2024-08-13T07:29:26.897" v="10344" actId="1036"/>
          <ac:spMkLst>
            <pc:docMk/>
            <pc:sldMk cId="918346308" sldId="3678"/>
            <ac:spMk id="18" creationId="{C138D371-4F10-6B7C-0A90-F04591208E26}"/>
          </ac:spMkLst>
        </pc:spChg>
        <pc:picChg chg="del">
          <ac:chgData name="stacksimplify Team" userId="30f9c473cae68561" providerId="LiveId" clId="{44F2EAF6-8EE6-7F48-975A-1D8E4D34FFE0}" dt="2024-08-13T07:10:47.848" v="9804" actId="478"/>
          <ac:picMkLst>
            <pc:docMk/>
            <pc:sldMk cId="918346308" sldId="3678"/>
            <ac:picMk id="3" creationId="{2D3BAA72-D944-A12B-8E37-A28745268DB4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7" creationId="{425548C2-CEE7-8C31-90C7-9BCDF46EF15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9" creationId="{A2D29175-5D56-37CF-E1BD-30BC9547304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0" creationId="{D82DA81C-CC69-4C73-4494-DE810320079B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1" creationId="{9155B7E0-B72D-2E6E-6140-E839F43A7882}"/>
          </ac:picMkLst>
        </pc:picChg>
        <pc:picChg chg="add mod">
          <ac:chgData name="stacksimplify Team" userId="30f9c473cae68561" providerId="LiveId" clId="{44F2EAF6-8EE6-7F48-975A-1D8E4D34FFE0}" dt="2024-08-13T07:29:26.897" v="10344" actId="1036"/>
          <ac:picMkLst>
            <pc:docMk/>
            <pc:sldMk cId="918346308" sldId="3678"/>
            <ac:picMk id="17" creationId="{51F5C54A-FD3B-7DD6-3286-CAD480374E09}"/>
          </ac:picMkLst>
        </pc:pic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0" creationId="{2957C9E0-2FA4-4D2E-9FA2-69C76642A75B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2" creationId="{2DD75265-865E-DDBB-1642-42203B156319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5" creationId="{6366E54B-9C1F-B307-E42F-E9A76F9525F4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29" creationId="{8D45AF45-3F2A-CBED-CD9A-18649524F3C0}"/>
          </ac:cxnSpMkLst>
        </pc:cxnChg>
        <pc:cxnChg chg="add mod">
          <ac:chgData name="stacksimplify Team" userId="30f9c473cae68561" providerId="LiveId" clId="{44F2EAF6-8EE6-7F48-975A-1D8E4D34FFE0}" dt="2024-08-13T07:29:26.897" v="10344" actId="1036"/>
          <ac:cxnSpMkLst>
            <pc:docMk/>
            <pc:sldMk cId="918346308" sldId="3678"/>
            <ac:cxnSpMk id="32" creationId="{5E13C9B7-7513-D670-9E24-A6C745173597}"/>
          </ac:cxnSpMkLst>
        </pc:cxnChg>
      </pc:sldChg>
      <pc:sldChg chg="new del">
        <pc:chgData name="stacksimplify Team" userId="30f9c473cae68561" providerId="LiveId" clId="{44F2EAF6-8EE6-7F48-975A-1D8E4D34FFE0}" dt="2024-08-13T07:38:01.020" v="10379" actId="2696"/>
        <pc:sldMkLst>
          <pc:docMk/>
          <pc:sldMk cId="1080832575" sldId="3679"/>
        </pc:sldMkLst>
      </pc:sldChg>
      <pc:sldChg chg="addSp modSp new del">
        <pc:chgData name="stacksimplify Team" userId="30f9c473cae68561" providerId="LiveId" clId="{44F2EAF6-8EE6-7F48-975A-1D8E4D34FFE0}" dt="2024-08-13T09:48:15.280" v="12063" actId="2696"/>
        <pc:sldMkLst>
          <pc:docMk/>
          <pc:sldMk cId="3583771308" sldId="3679"/>
        </pc:sldMkLst>
        <pc:picChg chg="add mod">
          <ac:chgData name="stacksimplify Team" userId="30f9c473cae68561" providerId="LiveId" clId="{44F2EAF6-8EE6-7F48-975A-1D8E4D34FFE0}" dt="2024-08-13T07:38:06.766" v="10381"/>
          <ac:picMkLst>
            <pc:docMk/>
            <pc:sldMk cId="3583771308" sldId="3679"/>
            <ac:picMk id="5" creationId="{C27118FA-060C-F842-FEDD-ACCA02CA33FA}"/>
          </ac:picMkLst>
        </pc:picChg>
      </pc:sldChg>
      <pc:sldChg chg="addSp delSp modSp add del mod ord modAnim">
        <pc:chgData name="stacksimplify Team" userId="30f9c473cae68561" providerId="LiveId" clId="{44F2EAF6-8EE6-7F48-975A-1D8E4D34FFE0}" dt="2024-08-13T08:35:34.046" v="11041" actId="2696"/>
        <pc:sldMkLst>
          <pc:docMk/>
          <pc:sldMk cId="886769557" sldId="3680"/>
        </pc:sldMkLst>
        <pc:spChg chg="mod">
          <ac:chgData name="stacksimplify Team" userId="30f9c473cae68561" providerId="LiveId" clId="{44F2EAF6-8EE6-7F48-975A-1D8E4D34FFE0}" dt="2024-08-13T07:45:53.766" v="10442" actId="20577"/>
          <ac:spMkLst>
            <pc:docMk/>
            <pc:sldMk cId="886769557" sldId="3680"/>
            <ac:spMk id="4" creationId="{11130E5A-AF4C-4685-A4C8-0B309699B4C4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5" creationId="{5ACBFAD1-A4C4-16DC-7690-CBBFBB75D1B4}"/>
          </ac:spMkLst>
        </pc:spChg>
        <pc:spChg chg="mod">
          <ac:chgData name="stacksimplify Team" userId="30f9c473cae68561" providerId="LiveId" clId="{44F2EAF6-8EE6-7F48-975A-1D8E4D34FFE0}" dt="2024-08-13T07:39:11.879" v="10384" actId="1076"/>
          <ac:spMkLst>
            <pc:docMk/>
            <pc:sldMk cId="886769557" sldId="3680"/>
            <ac:spMk id="6" creationId="{D977BEFD-C5F0-E7EC-7238-991B661CA2C0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8" creationId="{FF27BE8A-6567-C9D1-6DB2-16E6A314452E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2" creationId="{46286107-41B2-C904-F955-69BBACEA842C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3" creationId="{C5BC5C9F-2127-4E22-7EA4-0CB105681818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4" creationId="{3CC34553-7215-5F2A-F496-0F4C2DE822A8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5" creationId="{1CDE69ED-6FD2-A7EF-0B31-4E91642AA5F9}"/>
          </ac:spMkLst>
        </pc:spChg>
        <pc:spChg chg="mod">
          <ac:chgData name="stacksimplify Team" userId="30f9c473cae68561" providerId="LiveId" clId="{44F2EAF6-8EE6-7F48-975A-1D8E4D34FFE0}" dt="2024-08-13T08:30:46.999" v="10931" actId="113"/>
          <ac:spMkLst>
            <pc:docMk/>
            <pc:sldMk cId="886769557" sldId="3680"/>
            <ac:spMk id="16" creationId="{13554F79-D89B-7CB9-803E-8B775009AC80}"/>
          </ac:spMkLst>
        </pc:spChg>
        <pc:spChg chg="del">
          <ac:chgData name="stacksimplify Team" userId="30f9c473cae68561" providerId="LiveId" clId="{44F2EAF6-8EE6-7F48-975A-1D8E4D34FFE0}" dt="2024-08-13T07:39:28.763" v="10385" actId="478"/>
          <ac:spMkLst>
            <pc:docMk/>
            <pc:sldMk cId="886769557" sldId="3680"/>
            <ac:spMk id="18" creationId="{C138D371-4F10-6B7C-0A90-F04591208E26}"/>
          </ac:spMkLst>
        </pc:spChg>
        <pc:picChg chg="add mod">
          <ac:chgData name="stacksimplify Team" userId="30f9c473cae68561" providerId="LiveId" clId="{44F2EAF6-8EE6-7F48-975A-1D8E4D34FFE0}" dt="2024-08-13T07:46:19.908" v="10452" actId="1076"/>
          <ac:picMkLst>
            <pc:docMk/>
            <pc:sldMk cId="886769557" sldId="3680"/>
            <ac:picMk id="3" creationId="{160949E5-7A2B-9AF4-BCE1-492B6E754AF0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7" creationId="{425548C2-CEE7-8C31-90C7-9BCDF46EF15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9" creationId="{A2D29175-5D56-37CF-E1BD-30BC9547304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0" creationId="{D82DA81C-CC69-4C73-4494-DE810320079B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1" creationId="{9155B7E0-B72D-2E6E-6140-E839F43A7882}"/>
          </ac:picMkLst>
        </pc:picChg>
        <pc:picChg chg="del">
          <ac:chgData name="stacksimplify Team" userId="30f9c473cae68561" providerId="LiveId" clId="{44F2EAF6-8EE6-7F48-975A-1D8E4D34FFE0}" dt="2024-08-13T07:39:28.763" v="10385" actId="478"/>
          <ac:picMkLst>
            <pc:docMk/>
            <pc:sldMk cId="886769557" sldId="3680"/>
            <ac:picMk id="17" creationId="{51F5C54A-FD3B-7DD6-3286-CAD480374E09}"/>
          </ac:picMkLst>
        </pc:pic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0" creationId="{2957C9E0-2FA4-4D2E-9FA2-69C76642A75B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2" creationId="{2DD75265-865E-DDBB-1642-42203B156319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5" creationId="{6366E54B-9C1F-B307-E42F-E9A76F9525F4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29" creationId="{8D45AF45-3F2A-CBED-CD9A-18649524F3C0}"/>
          </ac:cxnSpMkLst>
        </pc:cxnChg>
        <pc:cxnChg chg="del mod">
          <ac:chgData name="stacksimplify Team" userId="30f9c473cae68561" providerId="LiveId" clId="{44F2EAF6-8EE6-7F48-975A-1D8E4D34FFE0}" dt="2024-08-13T07:39:28.763" v="10385" actId="478"/>
          <ac:cxnSpMkLst>
            <pc:docMk/>
            <pc:sldMk cId="886769557" sldId="3680"/>
            <ac:cxnSpMk id="32" creationId="{5E13C9B7-7513-D670-9E24-A6C745173597}"/>
          </ac:cxnSpMkLst>
        </pc:cxnChg>
      </pc:sldChg>
      <pc:sldChg chg="delSp modSp add mod ord">
        <pc:chgData name="stacksimplify Team" userId="30f9c473cae68561" providerId="LiveId" clId="{44F2EAF6-8EE6-7F48-975A-1D8E4D34FFE0}" dt="2024-08-13T08:47:28.107" v="11066" actId="20578"/>
        <pc:sldMkLst>
          <pc:docMk/>
          <pc:sldMk cId="564007150" sldId="3681"/>
        </pc:sldMkLst>
        <pc:spChg chg="del">
          <ac:chgData name="stacksimplify Team" userId="30f9c473cae68561" providerId="LiveId" clId="{44F2EAF6-8EE6-7F48-975A-1D8E4D34FFE0}" dt="2024-08-13T07:42:04.396" v="10415" actId="478"/>
          <ac:spMkLst>
            <pc:docMk/>
            <pc:sldMk cId="564007150" sldId="368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08:33:42.429" v="10957" actId="1076"/>
          <ac:spMkLst>
            <pc:docMk/>
            <pc:sldMk cId="564007150" sldId="3681"/>
            <ac:spMk id="8" creationId="{09329F3B-B988-4BA0-9BEA-4847C35EA442}"/>
          </ac:spMkLst>
        </pc:spChg>
        <pc:spChg chg="del">
          <ac:chgData name="stacksimplify Team" userId="30f9c473cae68561" providerId="LiveId" clId="{44F2EAF6-8EE6-7F48-975A-1D8E4D34FFE0}" dt="2024-08-13T07:42:00.625" v="10414" actId="478"/>
          <ac:spMkLst>
            <pc:docMk/>
            <pc:sldMk cId="564007150" sldId="3681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07:41:52.301" v="10412" actId="478"/>
          <ac:picMkLst>
            <pc:docMk/>
            <pc:sldMk cId="564007150" sldId="3681"/>
            <ac:picMk id="6" creationId="{D2E66553-CD06-9C12-F0E7-8CA5D03B58E7}"/>
          </ac:picMkLst>
        </pc:picChg>
        <pc:picChg chg="del mod">
          <ac:chgData name="stacksimplify Team" userId="30f9c473cae68561" providerId="LiveId" clId="{44F2EAF6-8EE6-7F48-975A-1D8E4D34FFE0}" dt="2024-08-13T08:33:11.448" v="10944" actId="478"/>
          <ac:picMkLst>
            <pc:docMk/>
            <pc:sldMk cId="564007150" sldId="3681"/>
            <ac:picMk id="10" creationId="{15C82969-879C-763A-12A4-5CB71420B38A}"/>
          </ac:picMkLst>
        </pc:picChg>
        <pc:picChg chg="mod">
          <ac:chgData name="stacksimplify Team" userId="30f9c473cae68561" providerId="LiveId" clId="{44F2EAF6-8EE6-7F48-975A-1D8E4D34FFE0}" dt="2024-08-13T08:33:24.600" v="10951" actId="1076"/>
          <ac:picMkLst>
            <pc:docMk/>
            <pc:sldMk cId="564007150" sldId="3681"/>
            <ac:picMk id="11" creationId="{FEFF2BC6-531B-6A98-F82F-8F9E0CC39D85}"/>
          </ac:picMkLst>
        </pc:picChg>
        <pc:picChg chg="del">
          <ac:chgData name="stacksimplify Team" userId="30f9c473cae68561" providerId="LiveId" clId="{44F2EAF6-8EE6-7F48-975A-1D8E4D34FFE0}" dt="2024-08-13T08:33:04.729" v="10943" actId="478"/>
          <ac:picMkLst>
            <pc:docMk/>
            <pc:sldMk cId="564007150" sldId="3681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3T08:35:34.212" v="11042" actId="2696"/>
        <pc:sldMkLst>
          <pc:docMk/>
          <pc:sldMk cId="438842392" sldId="3682"/>
        </pc:sldMkLst>
      </pc:sldChg>
      <pc:sldChg chg="addSp modSp add del mod ord">
        <pc:chgData name="stacksimplify Team" userId="30f9c473cae68561" providerId="LiveId" clId="{44F2EAF6-8EE6-7F48-975A-1D8E4D34FFE0}" dt="2024-08-13T09:40:05.992" v="12062" actId="2696"/>
        <pc:sldMkLst>
          <pc:docMk/>
          <pc:sldMk cId="3337937981" sldId="3683"/>
        </pc:sldMkLst>
        <pc:spChg chg="mod">
          <ac:chgData name="stacksimplify Team" userId="30f9c473cae68561" providerId="LiveId" clId="{44F2EAF6-8EE6-7F48-975A-1D8E4D34FFE0}" dt="2024-08-13T09:28:18.127" v="11763" actId="20577"/>
          <ac:spMkLst>
            <pc:docMk/>
            <pc:sldMk cId="3337937981" sldId="3683"/>
            <ac:spMk id="16" creationId="{13554F79-D89B-7CB9-803E-8B775009AC80}"/>
          </ac:spMkLst>
        </pc:spChg>
        <pc:picChg chg="mod">
          <ac:chgData name="stacksimplify Team" userId="30f9c473cae68561" providerId="LiveId" clId="{44F2EAF6-8EE6-7F48-975A-1D8E4D34FFE0}" dt="2024-08-13T09:17:14.307" v="11581" actId="1076"/>
          <ac:picMkLst>
            <pc:docMk/>
            <pc:sldMk cId="3337937981" sldId="3683"/>
            <ac:picMk id="3" creationId="{160949E5-7A2B-9AF4-BCE1-492B6E754AF0}"/>
          </ac:picMkLst>
        </pc:picChg>
        <pc:picChg chg="add mod">
          <ac:chgData name="stacksimplify Team" userId="30f9c473cae68561" providerId="LiveId" clId="{44F2EAF6-8EE6-7F48-975A-1D8E4D34FFE0}" dt="2024-08-13T09:17:31.770" v="11588" actId="1076"/>
          <ac:picMkLst>
            <pc:docMk/>
            <pc:sldMk cId="3337937981" sldId="3683"/>
            <ac:picMk id="5" creationId="{123FB0EE-7AA0-82F5-BBA3-025DAEADEB04}"/>
          </ac:picMkLst>
        </pc:picChg>
      </pc:sldChg>
      <pc:sldChg chg="addSp delSp modSp add mod ord modAnim">
        <pc:chgData name="stacksimplify Team" userId="30f9c473cae68561" providerId="LiveId" clId="{44F2EAF6-8EE6-7F48-975A-1D8E4D34FFE0}" dt="2024-08-13T09:07:18.106" v="11565" actId="207"/>
        <pc:sldMkLst>
          <pc:docMk/>
          <pc:sldMk cId="329090655" sldId="3684"/>
        </pc:sldMkLst>
        <pc:spChg chg="mod">
          <ac:chgData name="stacksimplify Team" userId="30f9c473cae68561" providerId="LiveId" clId="{44F2EAF6-8EE6-7F48-975A-1D8E4D34FFE0}" dt="2024-08-13T08:32:48.803" v="10941" actId="1076"/>
          <ac:spMkLst>
            <pc:docMk/>
            <pc:sldMk cId="329090655" sldId="3684"/>
            <ac:spMk id="6" creationId="{D977BEFD-C5F0-E7EC-7238-991B661CA2C0}"/>
          </ac:spMkLst>
        </pc:spChg>
        <pc:spChg chg="mod">
          <ac:chgData name="stacksimplify Team" userId="30f9c473cae68561" providerId="LiveId" clId="{44F2EAF6-8EE6-7F48-975A-1D8E4D34FFE0}" dt="2024-08-13T09:07:18.106" v="11565" actId="207"/>
          <ac:spMkLst>
            <pc:docMk/>
            <pc:sldMk cId="329090655" sldId="3684"/>
            <ac:spMk id="16" creationId="{13554F79-D89B-7CB9-803E-8B775009AC80}"/>
          </ac:spMkLst>
        </pc:spChg>
        <pc:picChg chg="del">
          <ac:chgData name="stacksimplify Team" userId="30f9c473cae68561" providerId="LiveId" clId="{44F2EAF6-8EE6-7F48-975A-1D8E4D34FFE0}" dt="2024-08-13T08:32:16.303" v="10935" actId="478"/>
          <ac:picMkLst>
            <pc:docMk/>
            <pc:sldMk cId="329090655" sldId="3684"/>
            <ac:picMk id="3" creationId="{160949E5-7A2B-9AF4-BCE1-492B6E754AF0}"/>
          </ac:picMkLst>
        </pc:picChg>
        <pc:picChg chg="add mod">
          <ac:chgData name="stacksimplify Team" userId="30f9c473cae68561" providerId="LiveId" clId="{44F2EAF6-8EE6-7F48-975A-1D8E4D34FFE0}" dt="2024-08-13T08:35:19.549" v="11037" actId="14100"/>
          <ac:picMkLst>
            <pc:docMk/>
            <pc:sldMk cId="329090655" sldId="3684"/>
            <ac:picMk id="5" creationId="{9339D3C0-8C4E-19FE-D2DB-102C80050679}"/>
          </ac:picMkLst>
        </pc:picChg>
      </pc:sldChg>
      <pc:sldChg chg="add del">
        <pc:chgData name="stacksimplify Team" userId="30f9c473cae68561" providerId="LiveId" clId="{44F2EAF6-8EE6-7F48-975A-1D8E4D34FFE0}" dt="2024-08-13T08:36:28.348" v="11047" actId="2696"/>
        <pc:sldMkLst>
          <pc:docMk/>
          <pc:sldMk cId="622836497" sldId="3685"/>
        </pc:sldMkLst>
      </pc:sldChg>
      <pc:sldChg chg="addSp delSp modSp add mod ord modAnim">
        <pc:chgData name="stacksimplify Team" userId="30f9c473cae68561" providerId="LiveId" clId="{44F2EAF6-8EE6-7F48-975A-1D8E4D34FFE0}" dt="2024-08-13T09:06:47.623" v="11559"/>
        <pc:sldMkLst>
          <pc:docMk/>
          <pc:sldMk cId="1857930149" sldId="3685"/>
        </pc:sldMkLst>
        <pc:spChg chg="add del">
          <ac:chgData name="stacksimplify Team" userId="30f9c473cae68561" providerId="LiveId" clId="{44F2EAF6-8EE6-7F48-975A-1D8E4D34FFE0}" dt="2024-08-13T08:53:19.307" v="11410" actId="22"/>
          <ac:spMkLst>
            <pc:docMk/>
            <pc:sldMk cId="1857930149" sldId="3685"/>
            <ac:spMk id="7" creationId="{6DAE354E-36ED-B2F3-BBCA-EB92C847F977}"/>
          </ac:spMkLst>
        </pc:spChg>
        <pc:spChg chg="mod">
          <ac:chgData name="stacksimplify Team" userId="30f9c473cae68561" providerId="LiveId" clId="{44F2EAF6-8EE6-7F48-975A-1D8E4D34FFE0}" dt="2024-08-13T08:47:33.386" v="11067" actId="113"/>
          <ac:spMkLst>
            <pc:docMk/>
            <pc:sldMk cId="1857930149" sldId="3685"/>
            <ac:spMk id="16" creationId="{13554F79-D89B-7CB9-803E-8B775009AC80}"/>
          </ac:spMkLst>
        </pc:spChg>
      </pc:sldChg>
      <pc:sldChg chg="add del">
        <pc:chgData name="stacksimplify Team" userId="30f9c473cae68561" providerId="LiveId" clId="{44F2EAF6-8EE6-7F48-975A-1D8E4D34FFE0}" dt="2024-08-13T08:53:25.132" v="11412"/>
        <pc:sldMkLst>
          <pc:docMk/>
          <pc:sldMk cId="455372872" sldId="3686"/>
        </pc:sldMkLst>
      </pc:sldChg>
      <pc:sldChg chg="modSp add mod modAnim">
        <pc:chgData name="stacksimplify Team" userId="30f9c473cae68561" providerId="LiveId" clId="{44F2EAF6-8EE6-7F48-975A-1D8E4D34FFE0}" dt="2024-08-13T09:09:35.684" v="11577"/>
        <pc:sldMkLst>
          <pc:docMk/>
          <pc:sldMk cId="1821252316" sldId="3686"/>
        </pc:sldMkLst>
        <pc:spChg chg="mod">
          <ac:chgData name="stacksimplify Team" userId="30f9c473cae68561" providerId="LiveId" clId="{44F2EAF6-8EE6-7F48-975A-1D8E4D34FFE0}" dt="2024-08-13T08:53:32.766" v="11425" actId="20577"/>
          <ac:spMkLst>
            <pc:docMk/>
            <pc:sldMk cId="1821252316" sldId="3686"/>
            <ac:spMk id="4" creationId="{11130E5A-AF4C-4685-A4C8-0B309699B4C4}"/>
          </ac:spMkLst>
        </pc:spChg>
        <pc:spChg chg="mod">
          <ac:chgData name="stacksimplify Team" userId="30f9c473cae68561" providerId="LiveId" clId="{44F2EAF6-8EE6-7F48-975A-1D8E4D34FFE0}" dt="2024-08-13T09:09:28.769" v="11576" actId="207"/>
          <ac:spMkLst>
            <pc:docMk/>
            <pc:sldMk cId="1821252316" sldId="3686"/>
            <ac:spMk id="16" creationId="{13554F79-D89B-7CB9-803E-8B775009AC80}"/>
          </ac:spMkLst>
        </pc:spChg>
      </pc:sldChg>
      <pc:sldChg chg="addSp delSp modSp add mod modAnim">
        <pc:chgData name="stacksimplify Team" userId="30f9c473cae68561" providerId="LiveId" clId="{44F2EAF6-8EE6-7F48-975A-1D8E4D34FFE0}" dt="2024-08-28T23:28:55.440" v="21133"/>
        <pc:sldMkLst>
          <pc:docMk/>
          <pc:sldMk cId="1240911726" sldId="3687"/>
        </pc:sldMkLst>
        <pc:spChg chg="mod">
          <ac:chgData name="stacksimplify Team" userId="30f9c473cae68561" providerId="LiveId" clId="{44F2EAF6-8EE6-7F48-975A-1D8E4D34FFE0}" dt="2024-08-28T23:28:46.574" v="21131" actId="1076"/>
          <ac:spMkLst>
            <pc:docMk/>
            <pc:sldMk cId="1240911726" sldId="3687"/>
            <ac:spMk id="16" creationId="{13554F79-D89B-7CB9-803E-8B775009AC80}"/>
          </ac:spMkLst>
        </pc:spChg>
        <pc:graphicFrameChg chg="add mod modGraphic">
          <ac:chgData name="stacksimplify Team" userId="30f9c473cae68561" providerId="LiveId" clId="{44F2EAF6-8EE6-7F48-975A-1D8E4D34FFE0}" dt="2024-08-13T09:39:42.074" v="12061" actId="14100"/>
          <ac:graphicFrameMkLst>
            <pc:docMk/>
            <pc:sldMk cId="1240911726" sldId="3687"/>
            <ac:graphicFrameMk id="7" creationId="{A67A5367-F8BE-D7C8-C0A8-6307EE491A0C}"/>
          </ac:graphicFrameMkLst>
        </pc:graphicFrameChg>
        <pc:picChg chg="del mod">
          <ac:chgData name="stacksimplify Team" userId="30f9c473cae68561" providerId="LiveId" clId="{44F2EAF6-8EE6-7F48-975A-1D8E4D34FFE0}" dt="2024-08-13T09:29:39.830" v="11768" actId="478"/>
          <ac:picMkLst>
            <pc:docMk/>
            <pc:sldMk cId="1240911726" sldId="3687"/>
            <ac:picMk id="3" creationId="{160949E5-7A2B-9AF4-BCE1-492B6E754AF0}"/>
          </ac:picMkLst>
        </pc:picChg>
        <pc:picChg chg="del">
          <ac:chgData name="stacksimplify Team" userId="30f9c473cae68561" providerId="LiveId" clId="{44F2EAF6-8EE6-7F48-975A-1D8E4D34FFE0}" dt="2024-08-13T09:29:12.799" v="11765" actId="478"/>
          <ac:picMkLst>
            <pc:docMk/>
            <pc:sldMk cId="1240911726" sldId="3687"/>
            <ac:picMk id="5" creationId="{123FB0EE-7AA0-82F5-BBA3-025DAEADEB04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23:32:14.597" v="21142"/>
        <pc:sldMkLst>
          <pc:docMk/>
          <pc:sldMk cId="3934669523" sldId="3688"/>
        </pc:sldMkLst>
        <pc:spChg chg="mod">
          <ac:chgData name="stacksimplify Team" userId="30f9c473cae68561" providerId="LiveId" clId="{44F2EAF6-8EE6-7F48-975A-1D8E4D34FFE0}" dt="2024-08-13T11:48:24.793" v="13743" actId="6549"/>
          <ac:spMkLst>
            <pc:docMk/>
            <pc:sldMk cId="3934669523" sldId="368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3T10:01:14.652" v="12193" actId="14100"/>
          <ac:spMkLst>
            <pc:docMk/>
            <pc:sldMk cId="3934669523" sldId="3688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3T09:52:15.115" v="12072" actId="14100"/>
          <ac:spMkLst>
            <pc:docMk/>
            <pc:sldMk cId="3934669523" sldId="3688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3T10:01:14.652" v="12193" actId="14100"/>
          <ac:spMkLst>
            <pc:docMk/>
            <pc:sldMk cId="3934669523" sldId="3688"/>
            <ac:spMk id="12" creationId="{AE26CEBB-44F3-A3F3-0F59-09EE59DDFE5E}"/>
          </ac:spMkLst>
        </pc:spChg>
        <pc:spChg chg="del">
          <ac:chgData name="stacksimplify Team" userId="30f9c473cae68561" providerId="LiveId" clId="{44F2EAF6-8EE6-7F48-975A-1D8E4D34FFE0}" dt="2024-08-13T09:51:48.895" v="12067" actId="478"/>
          <ac:spMkLst>
            <pc:docMk/>
            <pc:sldMk cId="3934669523" sldId="3688"/>
            <ac:spMk id="13" creationId="{F92BB0FC-C7BC-4ACF-56AF-2ED551C2C334}"/>
          </ac:spMkLst>
        </pc:spChg>
        <pc:spChg chg="mod">
          <ac:chgData name="stacksimplify Team" userId="30f9c473cae68561" providerId="LiveId" clId="{44F2EAF6-8EE6-7F48-975A-1D8E4D34FFE0}" dt="2024-08-13T10:05:43.957" v="12271" actId="20577"/>
          <ac:spMkLst>
            <pc:docMk/>
            <pc:sldMk cId="3934669523" sldId="3688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3T09:51:57.650" v="12069" actId="14100"/>
          <ac:spMkLst>
            <pc:docMk/>
            <pc:sldMk cId="3934669523" sldId="3688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3T09:52:03.101" v="12070" actId="14100"/>
          <ac:spMkLst>
            <pc:docMk/>
            <pc:sldMk cId="3934669523" sldId="3688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4T01:56:29.849" v="14192" actId="14100"/>
          <ac:spMkLst>
            <pc:docMk/>
            <pc:sldMk cId="3934669523" sldId="3688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3T10:00:13.894" v="12184" actId="1076"/>
          <ac:spMkLst>
            <pc:docMk/>
            <pc:sldMk cId="3934669523" sldId="3688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3T10:06:29.663" v="12277" actId="1076"/>
          <ac:spMkLst>
            <pc:docMk/>
            <pc:sldMk cId="3934669523" sldId="3688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3T09:55:01.173" v="12133" actId="1038"/>
          <ac:spMkLst>
            <pc:docMk/>
            <pc:sldMk cId="3934669523" sldId="3688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3T09:55:01.173" v="12133" actId="1038"/>
          <ac:spMkLst>
            <pc:docMk/>
            <pc:sldMk cId="3934669523" sldId="3688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3T10:07:20.689" v="12278" actId="14100"/>
          <ac:spMkLst>
            <pc:docMk/>
            <pc:sldMk cId="3934669523" sldId="3688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3T10:07:24.154" v="12279" actId="1076"/>
          <ac:spMkLst>
            <pc:docMk/>
            <pc:sldMk cId="3934669523" sldId="3688"/>
            <ac:spMk id="38" creationId="{DEC4DCE4-0588-8D35-724B-DD43AD5554CD}"/>
          </ac:spMkLst>
        </pc:spChg>
        <pc:spChg chg="mod">
          <ac:chgData name="stacksimplify Team" userId="30f9c473cae68561" providerId="LiveId" clId="{44F2EAF6-8EE6-7F48-975A-1D8E4D34FFE0}" dt="2024-08-13T10:04:57.449" v="12259" actId="207"/>
          <ac:spMkLst>
            <pc:docMk/>
            <pc:sldMk cId="3934669523" sldId="3688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3T09:51:48.895" v="12067" actId="478"/>
          <ac:spMkLst>
            <pc:docMk/>
            <pc:sldMk cId="3934669523" sldId="3688"/>
            <ac:spMk id="42" creationId="{ABDF17A9-5E7C-EA70-FFEB-D935D942A08F}"/>
          </ac:spMkLst>
        </pc:spChg>
        <pc:spChg chg="add mod">
          <ac:chgData name="stacksimplify Team" userId="30f9c473cae68561" providerId="LiveId" clId="{44F2EAF6-8EE6-7F48-975A-1D8E4D34FFE0}" dt="2024-08-13T10:08:42.804" v="12287" actId="14100"/>
          <ac:spMkLst>
            <pc:docMk/>
            <pc:sldMk cId="3934669523" sldId="3688"/>
            <ac:spMk id="49" creationId="{F5B0A285-EA72-7563-636A-32958AA6CC4E}"/>
          </ac:spMkLst>
        </pc:spChg>
        <pc:spChg chg="add del mod">
          <ac:chgData name="stacksimplify Team" userId="30f9c473cae68561" providerId="LiveId" clId="{44F2EAF6-8EE6-7F48-975A-1D8E4D34FFE0}" dt="2024-08-14T04:47:52.419" v="16704" actId="478"/>
          <ac:spMkLst>
            <pc:docMk/>
            <pc:sldMk cId="3934669523" sldId="3688"/>
            <ac:spMk id="51" creationId="{C787EFC4-6A20-2D56-4E27-AB69F7883E79}"/>
          </ac:spMkLst>
        </pc:spChg>
        <pc:spChg chg="add mod">
          <ac:chgData name="stacksimplify Team" userId="30f9c473cae68561" providerId="LiveId" clId="{44F2EAF6-8EE6-7F48-975A-1D8E4D34FFE0}" dt="2024-08-13T10:03:46.206" v="12244" actId="1076"/>
          <ac:spMkLst>
            <pc:docMk/>
            <pc:sldMk cId="3934669523" sldId="3688"/>
            <ac:spMk id="52" creationId="{1CD86509-E8EF-CDD2-E6E2-69A539EEE5E6}"/>
          </ac:spMkLst>
        </pc:spChg>
        <pc:spChg chg="add mod">
          <ac:chgData name="stacksimplify Team" userId="30f9c473cae68561" providerId="LiveId" clId="{44F2EAF6-8EE6-7F48-975A-1D8E4D34FFE0}" dt="2024-08-13T10:05:33.691" v="12262" actId="692"/>
          <ac:spMkLst>
            <pc:docMk/>
            <pc:sldMk cId="3934669523" sldId="3688"/>
            <ac:spMk id="55" creationId="{585C0206-F38E-AB46-E372-88A659774951}"/>
          </ac:spMkLst>
        </pc:spChg>
        <pc:spChg chg="add mod">
          <ac:chgData name="stacksimplify Team" userId="30f9c473cae68561" providerId="LiveId" clId="{44F2EAF6-8EE6-7F48-975A-1D8E4D34FFE0}" dt="2024-08-13T10:02:00.394" v="12219" actId="1076"/>
          <ac:spMkLst>
            <pc:docMk/>
            <pc:sldMk cId="3934669523" sldId="3688"/>
            <ac:spMk id="57" creationId="{3D3130AC-C226-6F30-6329-688589F49A74}"/>
          </ac:spMkLst>
        </pc:spChg>
        <pc:spChg chg="add mod">
          <ac:chgData name="stacksimplify Team" userId="30f9c473cae68561" providerId="LiveId" clId="{44F2EAF6-8EE6-7F48-975A-1D8E4D34FFE0}" dt="2024-08-13T10:03:49.208" v="12245" actId="1076"/>
          <ac:spMkLst>
            <pc:docMk/>
            <pc:sldMk cId="3934669523" sldId="3688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4:47:52.978" v="16705"/>
          <ac:spMkLst>
            <pc:docMk/>
            <pc:sldMk cId="3934669523" sldId="3688"/>
            <ac:spMk id="74" creationId="{A76C4DB6-DBC8-7588-6ACC-AA50CC9F63EB}"/>
          </ac:spMkLst>
        </pc:spChg>
        <pc:spChg chg="del">
          <ac:chgData name="stacksimplify Team" userId="30f9c473cae68561" providerId="LiveId" clId="{44F2EAF6-8EE6-7F48-975A-1D8E4D34FFE0}" dt="2024-08-13T09:52:21.823" v="12076" actId="478"/>
          <ac:spMkLst>
            <pc:docMk/>
            <pc:sldMk cId="3934669523" sldId="3688"/>
            <ac:spMk id="76" creationId="{C368B35A-A550-8A65-D937-22E833D1F87E}"/>
          </ac:spMkLst>
        </pc:spChg>
        <pc:spChg chg="del">
          <ac:chgData name="stacksimplify Team" userId="30f9c473cae68561" providerId="LiveId" clId="{44F2EAF6-8EE6-7F48-975A-1D8E4D34FFE0}" dt="2024-08-13T09:52:25.849" v="12079" actId="478"/>
          <ac:spMkLst>
            <pc:docMk/>
            <pc:sldMk cId="3934669523" sldId="3688"/>
            <ac:spMk id="77" creationId="{72351CCA-77B3-F6B8-4FDB-FFA81D0269DF}"/>
          </ac:spMkLst>
        </pc:spChg>
        <pc:spChg chg="del">
          <ac:chgData name="stacksimplify Team" userId="30f9c473cae68561" providerId="LiveId" clId="{44F2EAF6-8EE6-7F48-975A-1D8E4D34FFE0}" dt="2024-08-13T09:52:17.446" v="12073" actId="478"/>
          <ac:spMkLst>
            <pc:docMk/>
            <pc:sldMk cId="3934669523" sldId="3688"/>
            <ac:spMk id="84" creationId="{83682BB2-C5B1-6391-ECEA-3DDB4338FC5D}"/>
          </ac:spMkLst>
        </pc:spChg>
        <pc:picChg chg="mod">
          <ac:chgData name="stacksimplify Team" userId="30f9c473cae68561" providerId="LiveId" clId="{44F2EAF6-8EE6-7F48-975A-1D8E4D34FFE0}" dt="2024-08-13T10:00:10.995" v="12183" actId="1076"/>
          <ac:picMkLst>
            <pc:docMk/>
            <pc:sldMk cId="3934669523" sldId="3688"/>
            <ac:picMk id="14" creationId="{65072F9A-8D93-5606-1A1D-FB5A4EFD6043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3T10:04:47.864" v="12257" actId="207"/>
          <ac:picMkLst>
            <pc:docMk/>
            <pc:sldMk cId="3934669523" sldId="3688"/>
            <ac:picMk id="24" creationId="{7E6AE58C-F1C5-918C-C1F7-B4FFD3E83CA3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3T09:55:01.173" v="12133" actId="1038"/>
          <ac:picMkLst>
            <pc:docMk/>
            <pc:sldMk cId="3934669523" sldId="3688"/>
            <ac:picMk id="33" creationId="{1CF76166-2243-FF07-0A39-F1D6602E64D4}"/>
          </ac:picMkLst>
        </pc:picChg>
        <pc:picChg chg="del">
          <ac:chgData name="stacksimplify Team" userId="30f9c473cae68561" providerId="LiveId" clId="{44F2EAF6-8EE6-7F48-975A-1D8E4D34FFE0}" dt="2024-08-13T09:51:48.895" v="12067" actId="478"/>
          <ac:picMkLst>
            <pc:docMk/>
            <pc:sldMk cId="3934669523" sldId="3688"/>
            <ac:picMk id="41" creationId="{30291034-1CE7-7405-FEDA-8D11755450BF}"/>
          </ac:picMkLst>
        </pc:picChg>
        <pc:picChg chg="add del mod">
          <ac:chgData name="stacksimplify Team" userId="30f9c473cae68561" providerId="LiveId" clId="{44F2EAF6-8EE6-7F48-975A-1D8E4D34FFE0}" dt="2024-08-13T10:41:13.642" v="12647" actId="478"/>
          <ac:picMkLst>
            <pc:docMk/>
            <pc:sldMk cId="3934669523" sldId="3688"/>
            <ac:picMk id="44" creationId="{D6D45FCA-05C2-0A53-7C3E-5EF8FD7BF040}"/>
          </ac:picMkLst>
        </pc:picChg>
        <pc:picChg chg="del">
          <ac:chgData name="stacksimplify Team" userId="30f9c473cae68561" providerId="LiveId" clId="{44F2EAF6-8EE6-7F48-975A-1D8E4D34FFE0}" dt="2024-08-13T09:52:23.487" v="12078" actId="478"/>
          <ac:picMkLst>
            <pc:docMk/>
            <pc:sldMk cId="3934669523" sldId="3688"/>
            <ac:picMk id="45" creationId="{330C5525-3D33-17EC-8CE5-6311F25608F5}"/>
          </ac:picMkLst>
        </pc:picChg>
        <pc:picChg chg="del">
          <ac:chgData name="stacksimplify Team" userId="30f9c473cae68561" providerId="LiveId" clId="{44F2EAF6-8EE6-7F48-975A-1D8E4D34FFE0}" dt="2024-08-13T09:52:17.446" v="12073" actId="478"/>
          <ac:picMkLst>
            <pc:docMk/>
            <pc:sldMk cId="3934669523" sldId="3688"/>
            <ac:picMk id="46" creationId="{DF90EA72-2BD7-28A6-D967-33010C52DE3F}"/>
          </ac:picMkLst>
        </pc:picChg>
        <pc:picChg chg="del">
          <ac:chgData name="stacksimplify Team" userId="30f9c473cae68561" providerId="LiveId" clId="{44F2EAF6-8EE6-7F48-975A-1D8E4D34FFE0}" dt="2024-08-13T09:52:20.318" v="12075" actId="478"/>
          <ac:picMkLst>
            <pc:docMk/>
            <pc:sldMk cId="3934669523" sldId="3688"/>
            <ac:picMk id="47" creationId="{48D96EFE-EE88-8F62-DF76-F1C987B63973}"/>
          </ac:picMkLst>
        </pc:picChg>
        <pc:picChg chg="add mod">
          <ac:chgData name="stacksimplify Team" userId="30f9c473cae68561" providerId="LiveId" clId="{44F2EAF6-8EE6-7F48-975A-1D8E4D34FFE0}" dt="2024-08-13T10:08:42.308" v="12286" actId="1076"/>
          <ac:picMkLst>
            <pc:docMk/>
            <pc:sldMk cId="3934669523" sldId="3688"/>
            <ac:picMk id="50" creationId="{1C8BDCC4-A1C5-65B5-CCB8-E316A7907690}"/>
          </ac:picMkLst>
        </pc:picChg>
        <pc:cxnChg chg="mod">
          <ac:chgData name="stacksimplify Team" userId="30f9c473cae68561" providerId="LiveId" clId="{44F2EAF6-8EE6-7F48-975A-1D8E4D34FFE0}" dt="2024-08-13T09:55:01.173" v="12133" actId="1038"/>
          <ac:cxnSpMkLst>
            <pc:docMk/>
            <pc:sldMk cId="3934669523" sldId="3688"/>
            <ac:cxnSpMk id="17" creationId="{809F1567-D1C9-A0CD-1DC3-0741CCFFB1E0}"/>
          </ac:cxnSpMkLst>
        </pc:cxnChg>
        <pc:cxnChg chg="del mod">
          <ac:chgData name="stacksimplify Team" userId="30f9c473cae68561" providerId="LiveId" clId="{44F2EAF6-8EE6-7F48-975A-1D8E4D34FFE0}" dt="2024-08-13T10:04:30.913" v="12253" actId="478"/>
          <ac:cxnSpMkLst>
            <pc:docMk/>
            <pc:sldMk cId="3934669523" sldId="3688"/>
            <ac:cxnSpMk id="25" creationId="{B3C04570-B31B-DD54-2F01-C5E270ADF5F5}"/>
          </ac:cxnSpMkLst>
        </pc:cxnChg>
        <pc:cxnChg chg="del mod">
          <ac:chgData name="stacksimplify Team" userId="30f9c473cae68561" providerId="LiveId" clId="{44F2EAF6-8EE6-7F48-975A-1D8E4D34FFE0}" dt="2024-08-13T09:52:54.368" v="12082" actId="478"/>
          <ac:cxnSpMkLst>
            <pc:docMk/>
            <pc:sldMk cId="3934669523" sldId="3688"/>
            <ac:cxnSpMk id="29" creationId="{B88BEDFB-FFE3-E5C7-4DBD-247C18399334}"/>
          </ac:cxnSpMkLst>
        </pc:cxnChg>
        <pc:cxnChg chg="del mod">
          <ac:chgData name="stacksimplify Team" userId="30f9c473cae68561" providerId="LiveId" clId="{44F2EAF6-8EE6-7F48-975A-1D8E4D34FFE0}" dt="2024-08-13T09:52:55.519" v="12083" actId="478"/>
          <ac:cxnSpMkLst>
            <pc:docMk/>
            <pc:sldMk cId="3934669523" sldId="3688"/>
            <ac:cxnSpMk id="30" creationId="{0256C327-D77C-6FA3-C3D0-1BD4ECBEAD6C}"/>
          </ac:cxnSpMkLst>
        </pc:cxnChg>
        <pc:cxnChg chg="del mod">
          <ac:chgData name="stacksimplify Team" userId="30f9c473cae68561" providerId="LiveId" clId="{44F2EAF6-8EE6-7F48-975A-1D8E4D34FFE0}" dt="2024-08-13T09:52:19.639" v="12074" actId="478"/>
          <ac:cxnSpMkLst>
            <pc:docMk/>
            <pc:sldMk cId="3934669523" sldId="3688"/>
            <ac:cxnSpMk id="48" creationId="{3CCAE611-C34F-663C-BEB6-3E866FEC2852}"/>
          </ac:cxnSpMkLst>
        </pc:cxnChg>
        <pc:cxnChg chg="del mod">
          <ac:chgData name="stacksimplify Team" userId="30f9c473cae68561" providerId="LiveId" clId="{44F2EAF6-8EE6-7F48-975A-1D8E4D34FFE0}" dt="2024-08-13T09:52:22.733" v="12077" actId="478"/>
          <ac:cxnSpMkLst>
            <pc:docMk/>
            <pc:sldMk cId="3934669523" sldId="3688"/>
            <ac:cxnSpMk id="56" creationId="{F18612D8-FBE6-66A4-A89B-2F6497D67154}"/>
          </ac:cxnSpMkLst>
        </pc:cxnChg>
        <pc:cxnChg chg="add mod">
          <ac:chgData name="stacksimplify Team" userId="30f9c473cae68561" providerId="LiveId" clId="{44F2EAF6-8EE6-7F48-975A-1D8E4D34FFE0}" dt="2024-08-13T10:04:24.558" v="12251" actId="692"/>
          <ac:cxnSpMkLst>
            <pc:docMk/>
            <pc:sldMk cId="3934669523" sldId="3688"/>
            <ac:cxnSpMk id="60" creationId="{A8A88703-3F89-A5A2-C9EA-B4CC39931B9E}"/>
          </ac:cxnSpMkLst>
        </pc:cxnChg>
        <pc:cxnChg chg="add mod">
          <ac:chgData name="stacksimplify Team" userId="30f9c473cae68561" providerId="LiveId" clId="{44F2EAF6-8EE6-7F48-975A-1D8E4D34FFE0}" dt="2024-08-13T10:04:24.558" v="12251" actId="692"/>
          <ac:cxnSpMkLst>
            <pc:docMk/>
            <pc:sldMk cId="3934669523" sldId="3688"/>
            <ac:cxnSpMk id="62" creationId="{7A435500-3F81-3A68-5277-36AE07F72D79}"/>
          </ac:cxnSpMkLst>
        </pc:cxnChg>
        <pc:cxnChg chg="del mod">
          <ac:chgData name="stacksimplify Team" userId="30f9c473cae68561" providerId="LiveId" clId="{44F2EAF6-8EE6-7F48-975A-1D8E4D34FFE0}" dt="2024-08-13T09:52:57.348" v="12084" actId="478"/>
          <ac:cxnSpMkLst>
            <pc:docMk/>
            <pc:sldMk cId="3934669523" sldId="3688"/>
            <ac:cxnSpMk id="63" creationId="{FE1C7011-F3A1-46B7-EA31-311F413B7B10}"/>
          </ac:cxnSpMkLst>
        </pc:cxnChg>
        <pc:cxnChg chg="add mod">
          <ac:chgData name="stacksimplify Team" userId="30f9c473cae68561" providerId="LiveId" clId="{44F2EAF6-8EE6-7F48-975A-1D8E4D34FFE0}" dt="2024-08-13T10:04:43.839" v="12256" actId="692"/>
          <ac:cxnSpMkLst>
            <pc:docMk/>
            <pc:sldMk cId="3934669523" sldId="3688"/>
            <ac:cxnSpMk id="66" creationId="{9298AC35-857A-1421-EFDD-BFD0F218F825}"/>
          </ac:cxnSpMkLst>
        </pc:cxnChg>
        <pc:cxnChg chg="add del mod">
          <ac:chgData name="stacksimplify Team" userId="30f9c473cae68561" providerId="LiveId" clId="{44F2EAF6-8EE6-7F48-975A-1D8E4D34FFE0}" dt="2024-08-13T10:06:04.208" v="12273" actId="478"/>
          <ac:cxnSpMkLst>
            <pc:docMk/>
            <pc:sldMk cId="3934669523" sldId="3688"/>
            <ac:cxnSpMk id="67" creationId="{7D6F87A5-A97D-27AD-8B96-276C15DC2722}"/>
          </ac:cxnSpMkLst>
        </pc:cxnChg>
        <pc:cxnChg chg="add del mod">
          <ac:chgData name="stacksimplify Team" userId="30f9c473cae68561" providerId="LiveId" clId="{44F2EAF6-8EE6-7F48-975A-1D8E4D34FFE0}" dt="2024-08-13T10:06:04.208" v="12273" actId="478"/>
          <ac:cxnSpMkLst>
            <pc:docMk/>
            <pc:sldMk cId="3934669523" sldId="3688"/>
            <ac:cxnSpMk id="68" creationId="{C9B61352-BA61-53D9-682D-D0BA533B621B}"/>
          </ac:cxnSpMkLst>
        </pc:cxnChg>
        <pc:cxnChg chg="del mod">
          <ac:chgData name="stacksimplify Team" userId="30f9c473cae68561" providerId="LiveId" clId="{44F2EAF6-8EE6-7F48-975A-1D8E4D34FFE0}" dt="2024-08-13T09:51:51.223" v="12068" actId="478"/>
          <ac:cxnSpMkLst>
            <pc:docMk/>
            <pc:sldMk cId="3934669523" sldId="3688"/>
            <ac:cxnSpMk id="75" creationId="{F487031A-A0CC-BF8A-1D7E-389F1F0378D5}"/>
          </ac:cxnSpMkLst>
        </pc:cxnChg>
        <pc:cxnChg chg="mod">
          <ac:chgData name="stacksimplify Team" userId="30f9c473cae68561" providerId="LiveId" clId="{44F2EAF6-8EE6-7F48-975A-1D8E4D34FFE0}" dt="2024-08-14T03:39:41.015" v="15925" actId="14100"/>
          <ac:cxnSpMkLst>
            <pc:docMk/>
            <pc:sldMk cId="3934669523" sldId="3688"/>
            <ac:cxnSpMk id="85" creationId="{6088ACED-A8A9-0215-F441-B7FD507D3C4D}"/>
          </ac:cxnSpMkLst>
        </pc:cxnChg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1974619435" sldId="3689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830250459" sldId="3690"/>
        </pc:sldMkLst>
      </pc:sldChg>
      <pc:sldChg chg="addSp delSp modSp add mod modAnim">
        <pc:chgData name="stacksimplify Team" userId="30f9c473cae68561" providerId="LiveId" clId="{44F2EAF6-8EE6-7F48-975A-1D8E4D34FFE0}" dt="2024-08-28T23:33:22.671" v="21154" actId="207"/>
        <pc:sldMkLst>
          <pc:docMk/>
          <pc:sldMk cId="148638839" sldId="3691"/>
        </pc:sldMkLst>
        <pc:spChg chg="mod">
          <ac:chgData name="stacksimplify Team" userId="30f9c473cae68561" providerId="LiveId" clId="{44F2EAF6-8EE6-7F48-975A-1D8E4D34FFE0}" dt="2024-08-13T10:12:26.109" v="12370" actId="20577"/>
          <ac:spMkLst>
            <pc:docMk/>
            <pc:sldMk cId="148638839" sldId="369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3T10:10:23.922" v="12304" actId="20577"/>
          <ac:spMkLst>
            <pc:docMk/>
            <pc:sldMk cId="148638839" sldId="3691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28T23:33:22.671" v="21154" actId="207"/>
          <ac:spMkLst>
            <pc:docMk/>
            <pc:sldMk cId="148638839" sldId="369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12:15.168" v="12366" actId="20577"/>
          <ac:spMkLst>
            <pc:docMk/>
            <pc:sldMk cId="148638839" sldId="369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8T23:33:17.338" v="21153" actId="207"/>
          <ac:spMkLst>
            <pc:docMk/>
            <pc:sldMk cId="148638839" sldId="369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12:41.985" v="12388" actId="20577"/>
          <ac:spMkLst>
            <pc:docMk/>
            <pc:sldMk cId="148638839" sldId="369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10:12:54.830" v="12415" actId="478"/>
          <ac:spMkLst>
            <pc:docMk/>
            <pc:sldMk cId="148638839" sldId="3691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10:15:15.531" v="12417" actId="6549"/>
          <ac:spMkLst>
            <pc:docMk/>
            <pc:sldMk cId="148638839" sldId="3691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0:11:31.105" v="12353" actId="478"/>
          <ac:picMkLst>
            <pc:docMk/>
            <pc:sldMk cId="148638839" sldId="3691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3T10:11:53.047" v="12356" actId="14100"/>
          <ac:picMkLst>
            <pc:docMk/>
            <pc:sldMk cId="148638839" sldId="3691"/>
            <ac:picMk id="5" creationId="{F10DE295-9547-878E-A03C-334EB60B572C}"/>
          </ac:picMkLst>
        </pc:picChg>
      </pc:sldChg>
      <pc:sldChg chg="addSp delSp modSp add mod modAnim">
        <pc:chgData name="stacksimplify Team" userId="30f9c473cae68561" providerId="LiveId" clId="{44F2EAF6-8EE6-7F48-975A-1D8E4D34FFE0}" dt="2024-08-28T23:33:51.184" v="21159" actId="207"/>
        <pc:sldMkLst>
          <pc:docMk/>
          <pc:sldMk cId="1731119663" sldId="3692"/>
        </pc:sldMkLst>
        <pc:spChg chg="mod">
          <ac:chgData name="stacksimplify Team" userId="30f9c473cae68561" providerId="LiveId" clId="{44F2EAF6-8EE6-7F48-975A-1D8E4D34FFE0}" dt="2024-08-13T10:15:59.842" v="12425" actId="20577"/>
          <ac:spMkLst>
            <pc:docMk/>
            <pc:sldMk cId="1731119663" sldId="369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28T23:33:47.851" v="21158" actId="207"/>
          <ac:spMkLst>
            <pc:docMk/>
            <pc:sldMk cId="1731119663" sldId="369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16:14.298" v="12427" actId="20577"/>
          <ac:spMkLst>
            <pc:docMk/>
            <pc:sldMk cId="1731119663" sldId="369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28T23:33:51.184" v="21159" actId="207"/>
          <ac:spMkLst>
            <pc:docMk/>
            <pc:sldMk cId="1731119663" sldId="369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16:27.135" v="12447" actId="20577"/>
          <ac:spMkLst>
            <pc:docMk/>
            <pc:sldMk cId="1731119663" sldId="3692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0" creationId="{C2A6656D-5B84-7891-CE08-FB32240ACCB6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1" creationId="{5E61C29E-96FF-5A1C-ABBF-217A791709C8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2" creationId="{BDDD463F-0D9A-E5E6-1B72-5B15544D5B6E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3" creationId="{C867E468-66E3-596F-1BFB-77AFC3235E4F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4" creationId="{FFB7B3C6-9788-D027-6BF8-33C6FCE56FC2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3T10:16:39.992" v="12465" actId="478"/>
          <ac:spMkLst>
            <pc:docMk/>
            <pc:sldMk cId="1731119663" sldId="3692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3T10:15:22.979" v="12420" actId="20577"/>
          <ac:spMkLst>
            <pc:docMk/>
            <pc:sldMk cId="1731119663" sldId="3692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0:15:26.196" v="12421" actId="478"/>
          <ac:picMkLst>
            <pc:docMk/>
            <pc:sldMk cId="1731119663" sldId="3692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3T10:15:47.261" v="12423" actId="1076"/>
          <ac:picMkLst>
            <pc:docMk/>
            <pc:sldMk cId="1731119663" sldId="3692"/>
            <ac:picMk id="5" creationId="{03D6472C-0462-DDE0-7818-B1DD75E79F73}"/>
          </ac:picMkLst>
        </pc:picChg>
      </pc:sldChg>
      <pc:sldChg chg="addSp delSp modSp add mod">
        <pc:chgData name="stacksimplify Team" userId="30f9c473cae68561" providerId="LiveId" clId="{44F2EAF6-8EE6-7F48-975A-1D8E4D34FFE0}" dt="2024-08-29T06:27:44.938" v="21204" actId="20577"/>
        <pc:sldMkLst>
          <pc:docMk/>
          <pc:sldMk cId="667154626" sldId="3693"/>
        </pc:sldMkLst>
        <pc:spChg chg="add del mod">
          <ac:chgData name="stacksimplify Team" userId="30f9c473cae68561" providerId="LiveId" clId="{44F2EAF6-8EE6-7F48-975A-1D8E4D34FFE0}" dt="2024-08-13T11:42:19.026" v="13672" actId="478"/>
          <ac:spMkLst>
            <pc:docMk/>
            <pc:sldMk cId="667154626" sldId="3693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0:19:07.213" v="12622" actId="20577"/>
          <ac:spMkLst>
            <pc:docMk/>
            <pc:sldMk cId="667154626" sldId="3693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3T10:19:00.530" v="12609" actId="20577"/>
          <ac:spMkLst>
            <pc:docMk/>
            <pc:sldMk cId="667154626" sldId="3693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29T06:27:44.938" v="21204" actId="20577"/>
          <ac:spMkLst>
            <pc:docMk/>
            <pc:sldMk cId="667154626" sldId="3693"/>
            <ac:spMk id="12" creationId="{F5738EC9-8EFA-905C-06C9-910FBDB941B5}"/>
          </ac:spMkLst>
        </pc:spChg>
        <pc:picChg chg="add del mod">
          <ac:chgData name="stacksimplify Team" userId="30f9c473cae68561" providerId="LiveId" clId="{44F2EAF6-8EE6-7F48-975A-1D8E4D34FFE0}" dt="2024-08-13T11:42:19.026" v="13672" actId="478"/>
          <ac:picMkLst>
            <pc:docMk/>
            <pc:sldMk cId="667154626" sldId="3693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06:28:47.262" v="21210"/>
        <pc:sldMkLst>
          <pc:docMk/>
          <pc:sldMk cId="1694251927" sldId="3694"/>
        </pc:sldMkLst>
        <pc:spChg chg="mod">
          <ac:chgData name="stacksimplify Team" userId="30f9c473cae68561" providerId="LiveId" clId="{44F2EAF6-8EE6-7F48-975A-1D8E4D34FFE0}" dt="2024-08-13T11:48:16.717" v="13742" actId="255"/>
          <ac:spMkLst>
            <pc:docMk/>
            <pc:sldMk cId="1694251927" sldId="3694"/>
            <ac:spMk id="4" creationId="{3F37F253-2798-97C5-EB26-8D9DAA708322}"/>
          </ac:spMkLst>
        </pc:spChg>
        <pc:spChg chg="add del mod">
          <ac:chgData name="stacksimplify Team" userId="30f9c473cae68561" providerId="LiveId" clId="{44F2EAF6-8EE6-7F48-975A-1D8E4D34FFE0}" dt="2024-08-13T10:53:56.105" v="13009" actId="478"/>
          <ac:spMkLst>
            <pc:docMk/>
            <pc:sldMk cId="1694251927" sldId="3694"/>
            <ac:spMk id="9" creationId="{532053D9-4F7D-0F35-32F9-2AD330C6CB29}"/>
          </ac:spMkLst>
        </pc:spChg>
        <pc:spChg chg="mod">
          <ac:chgData name="stacksimplify Team" userId="30f9c473cae68561" providerId="LiveId" clId="{44F2EAF6-8EE6-7F48-975A-1D8E4D34FFE0}" dt="2024-08-13T10:41:35.742" v="12650" actId="14100"/>
          <ac:spMkLst>
            <pc:docMk/>
            <pc:sldMk cId="1694251927" sldId="3694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3T10:44:01.418" v="12689" actId="1076"/>
          <ac:spMkLst>
            <pc:docMk/>
            <pc:sldMk cId="1694251927" sldId="3694"/>
            <ac:spMk id="22" creationId="{E56E8874-92F6-7648-7005-F55868B9C657}"/>
          </ac:spMkLst>
        </pc:spChg>
        <pc:spChg chg="add del mod">
          <ac:chgData name="stacksimplify Team" userId="30f9c473cae68561" providerId="LiveId" clId="{44F2EAF6-8EE6-7F48-975A-1D8E4D34FFE0}" dt="2024-08-13T10:42:44.382" v="12661" actId="478"/>
          <ac:spMkLst>
            <pc:docMk/>
            <pc:sldMk cId="1694251927" sldId="3694"/>
            <ac:spMk id="25" creationId="{FFF386E8-76F5-07B6-7F7A-52294803C621}"/>
          </ac:spMkLst>
        </pc:spChg>
        <pc:spChg chg="mod">
          <ac:chgData name="stacksimplify Team" userId="30f9c473cae68561" providerId="LiveId" clId="{44F2EAF6-8EE6-7F48-975A-1D8E4D34FFE0}" dt="2024-08-29T06:28:35.497" v="21209" actId="1076"/>
          <ac:spMkLst>
            <pc:docMk/>
            <pc:sldMk cId="1694251927" sldId="3694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3T10:42:13.920" v="12658" actId="1076"/>
          <ac:spMkLst>
            <pc:docMk/>
            <pc:sldMk cId="1694251927" sldId="3694"/>
            <ac:spMk id="29" creationId="{C1442575-0C35-6546-B860-D21CADBB610B}"/>
          </ac:spMkLst>
        </pc:spChg>
        <pc:spChg chg="add mod">
          <ac:chgData name="stacksimplify Team" userId="30f9c473cae68561" providerId="LiveId" clId="{44F2EAF6-8EE6-7F48-975A-1D8E4D34FFE0}" dt="2024-08-13T10:48:42.045" v="12791" actId="1037"/>
          <ac:spMkLst>
            <pc:docMk/>
            <pc:sldMk cId="1694251927" sldId="3694"/>
            <ac:spMk id="41" creationId="{C4E06E7F-64D0-27B8-36E1-25FBAFDDCF39}"/>
          </ac:spMkLst>
        </pc:spChg>
        <pc:spChg chg="add del mod">
          <ac:chgData name="stacksimplify Team" userId="30f9c473cae68561" providerId="LiveId" clId="{44F2EAF6-8EE6-7F48-975A-1D8E4D34FFE0}" dt="2024-08-13T10:43:52.452" v="12688" actId="478"/>
          <ac:spMkLst>
            <pc:docMk/>
            <pc:sldMk cId="1694251927" sldId="3694"/>
            <ac:spMk id="43" creationId="{919AC3A6-BC4E-0960-1F1B-3398500A69EC}"/>
          </ac:spMkLst>
        </pc:spChg>
        <pc:spChg chg="del">
          <ac:chgData name="stacksimplify Team" userId="30f9c473cae68561" providerId="LiveId" clId="{44F2EAF6-8EE6-7F48-975A-1D8E4D34FFE0}" dt="2024-08-14T04:47:46.301" v="16702" actId="478"/>
          <ac:spMkLst>
            <pc:docMk/>
            <pc:sldMk cId="1694251927" sldId="3694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54" creationId="{A3B1820E-71B0-A70D-AB1C-F07F3E8AA09D}"/>
          </ac:spMkLst>
        </pc:spChg>
        <pc:spChg chg="add mod">
          <ac:chgData name="stacksimplify Team" userId="30f9c473cae68561" providerId="LiveId" clId="{44F2EAF6-8EE6-7F48-975A-1D8E4D34FFE0}" dt="2024-08-13T10:48:06.577" v="12785" actId="207"/>
          <ac:spMkLst>
            <pc:docMk/>
            <pc:sldMk cId="1694251927" sldId="3694"/>
            <ac:spMk id="56" creationId="{3B521197-D426-D1A9-097C-3E446FEC73C3}"/>
          </ac:spMkLst>
        </pc:spChg>
        <pc:spChg chg="add mod">
          <ac:chgData name="stacksimplify Team" userId="30f9c473cae68561" providerId="LiveId" clId="{44F2EAF6-8EE6-7F48-975A-1D8E4D34FFE0}" dt="2024-08-14T04:47:46.709" v="16703"/>
          <ac:spMkLst>
            <pc:docMk/>
            <pc:sldMk cId="1694251927" sldId="3694"/>
            <ac:spMk id="65" creationId="{A235A02B-D818-9CC7-B95C-8C8FB9AC4425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3T10:47:03.551" v="12772" actId="1036"/>
          <ac:spMkLst>
            <pc:docMk/>
            <pc:sldMk cId="1694251927" sldId="3694"/>
            <ac:spMk id="80" creationId="{FF00E8F3-CE0E-F69C-7566-12E40A60DF6F}"/>
          </ac:spMkLst>
        </pc:spChg>
        <pc:picChg chg="add del mod">
          <ac:chgData name="stacksimplify Team" userId="30f9c473cae68561" providerId="LiveId" clId="{44F2EAF6-8EE6-7F48-975A-1D8E4D34FFE0}" dt="2024-08-13T10:53:56.105" v="13009" actId="478"/>
          <ac:picMkLst>
            <pc:docMk/>
            <pc:sldMk cId="1694251927" sldId="3694"/>
            <ac:picMk id="13" creationId="{65CAC11E-D483-A981-C74D-F9D130AC59A8}"/>
          </ac:picMkLst>
        </pc:picChg>
        <pc:picChg chg="add mod">
          <ac:chgData name="stacksimplify Team" userId="30f9c473cae68561" providerId="LiveId" clId="{44F2EAF6-8EE6-7F48-975A-1D8E4D34FFE0}" dt="2024-08-13T10:42:13.920" v="12658" actId="1076"/>
          <ac:picMkLst>
            <pc:docMk/>
            <pc:sldMk cId="1694251927" sldId="3694"/>
            <ac:picMk id="30" creationId="{152E9018-526B-67B9-ED87-8B96581BCA9A}"/>
          </ac:picMkLst>
        </pc:picChg>
        <pc:picChg chg="add mod">
          <ac:chgData name="stacksimplify Team" userId="30f9c473cae68561" providerId="LiveId" clId="{44F2EAF6-8EE6-7F48-975A-1D8E4D34FFE0}" dt="2024-08-13T10:48:42.045" v="12791" actId="1037"/>
          <ac:picMkLst>
            <pc:docMk/>
            <pc:sldMk cId="1694251927" sldId="3694"/>
            <ac:picMk id="42" creationId="{6101C4EE-12CB-57E3-24B6-DFFDD1426EF7}"/>
          </ac:picMkLst>
        </pc:picChg>
        <pc:picChg chg="del">
          <ac:chgData name="stacksimplify Team" userId="30f9c473cae68561" providerId="LiveId" clId="{44F2EAF6-8EE6-7F48-975A-1D8E4D34FFE0}" dt="2024-08-13T10:41:19.873" v="12648" actId="478"/>
          <ac:picMkLst>
            <pc:docMk/>
            <pc:sldMk cId="1694251927" sldId="3694"/>
            <ac:picMk id="44" creationId="{D6D45FCA-05C2-0A53-7C3E-5EF8FD7BF040}"/>
          </ac:picMkLst>
        </pc:picChg>
        <pc:picChg chg="mod">
          <ac:chgData name="stacksimplify Team" userId="30f9c473cae68561" providerId="LiveId" clId="{44F2EAF6-8EE6-7F48-975A-1D8E4D34FFE0}" dt="2024-08-13T10:47:03.551" v="12772" actId="1036"/>
          <ac:picMkLst>
            <pc:docMk/>
            <pc:sldMk cId="1694251927" sldId="3694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3T10:47:03.551" v="12772" actId="1036"/>
          <ac:picMkLst>
            <pc:docMk/>
            <pc:sldMk cId="1694251927" sldId="3694"/>
            <ac:picMk id="78" creationId="{B6793427-3E8C-9C90-F438-02F3838078FF}"/>
          </ac:picMkLst>
        </pc:picChg>
        <pc:cxnChg chg="add mod">
          <ac:chgData name="stacksimplify Team" userId="30f9c473cae68561" providerId="LiveId" clId="{44F2EAF6-8EE6-7F48-975A-1D8E4D34FFE0}" dt="2024-08-13T10:48:42.045" v="12791" actId="1037"/>
          <ac:cxnSpMkLst>
            <pc:docMk/>
            <pc:sldMk cId="1694251927" sldId="3694"/>
            <ac:cxnSpMk id="61" creationId="{88C1E38C-1FB8-7945-13C9-78C4F71925C7}"/>
          </ac:cxnSpMkLst>
        </pc:cxnChg>
        <pc:cxnChg chg="mod">
          <ac:chgData name="stacksimplify Team" userId="30f9c473cae68561" providerId="LiveId" clId="{44F2EAF6-8EE6-7F48-975A-1D8E4D34FFE0}" dt="2024-08-29T06:28:30.881" v="21208" actId="14100"/>
          <ac:cxnSpMkLst>
            <pc:docMk/>
            <pc:sldMk cId="1694251927" sldId="3694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06:28:16.690" v="21206" actId="14100"/>
          <ac:cxnSpMkLst>
            <pc:docMk/>
            <pc:sldMk cId="1694251927" sldId="3694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33.650" v="15924" actId="14100"/>
          <ac:cxnSpMkLst>
            <pc:docMk/>
            <pc:sldMk cId="1694251927" sldId="3694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3T10:47:03.551" v="12772" actId="1036"/>
          <ac:cxnSpMkLst>
            <pc:docMk/>
            <pc:sldMk cId="1694251927" sldId="3694"/>
            <ac:cxnSpMk id="89" creationId="{D0F08A5F-7C50-AD7F-7BA8-3E68876E0205}"/>
          </ac:cxnSpMkLst>
        </pc:cxnChg>
      </pc:sldChg>
      <pc:sldChg chg="delSp modSp add mod">
        <pc:chgData name="stacksimplify Team" userId="30f9c473cae68561" providerId="LiveId" clId="{44F2EAF6-8EE6-7F48-975A-1D8E4D34FFE0}" dt="2024-08-29T06:29:08.594" v="21212" actId="207"/>
        <pc:sldMkLst>
          <pc:docMk/>
          <pc:sldMk cId="3934980952" sldId="3695"/>
        </pc:sldMkLst>
        <pc:spChg chg="mod">
          <ac:chgData name="stacksimplify Team" userId="30f9c473cae68561" providerId="LiveId" clId="{44F2EAF6-8EE6-7F48-975A-1D8E4D34FFE0}" dt="2024-08-13T10:50:47.798" v="12827" actId="20577"/>
          <ac:spMkLst>
            <pc:docMk/>
            <pc:sldMk cId="3934980952" sldId="3695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29T06:29:08.594" v="21212" actId="207"/>
          <ac:spMkLst>
            <pc:docMk/>
            <pc:sldMk cId="3934980952" sldId="3695"/>
            <ac:spMk id="15" creationId="{11ACC71B-D23A-06D2-ADA1-CBC5C78C1761}"/>
          </ac:spMkLst>
        </pc:spChg>
        <pc:spChg chg="del">
          <ac:chgData name="stacksimplify Team" userId="30f9c473cae68561" providerId="LiveId" clId="{44F2EAF6-8EE6-7F48-975A-1D8E4D34FFE0}" dt="2024-08-13T10:50:51.973" v="12828" actId="478"/>
          <ac:spMkLst>
            <pc:docMk/>
            <pc:sldMk cId="3934980952" sldId="3695"/>
            <ac:spMk id="17" creationId="{5A5F807A-9A9E-23CC-2939-06710934F5A5}"/>
          </ac:spMkLst>
        </pc:spChg>
        <pc:spChg chg="del">
          <ac:chgData name="stacksimplify Team" userId="30f9c473cae68561" providerId="LiveId" clId="{44F2EAF6-8EE6-7F48-975A-1D8E4D34FFE0}" dt="2024-08-13T10:50:51.973" v="12828" actId="478"/>
          <ac:spMkLst>
            <pc:docMk/>
            <pc:sldMk cId="3934980952" sldId="3695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7:31.081" v="14040" actId="6549"/>
          <ac:spMkLst>
            <pc:docMk/>
            <pc:sldMk cId="3934980952" sldId="3695"/>
            <ac:spMk id="30" creationId="{42C78FE8-B4F0-2EA6-63E2-ED2D99EF4011}"/>
          </ac:spMkLst>
        </pc:spChg>
      </pc:sldChg>
      <pc:sldChg chg="addSp delSp modSp add mod">
        <pc:chgData name="stacksimplify Team" userId="30f9c473cae68561" providerId="LiveId" clId="{44F2EAF6-8EE6-7F48-975A-1D8E4D34FFE0}" dt="2024-08-13T11:57:38.899" v="14045" actId="20577"/>
        <pc:sldMkLst>
          <pc:docMk/>
          <pc:sldMk cId="4047721283" sldId="3696"/>
        </pc:sldMkLst>
        <pc:spChg chg="mod">
          <ac:chgData name="stacksimplify Team" userId="30f9c473cae68561" providerId="LiveId" clId="{44F2EAF6-8EE6-7F48-975A-1D8E4D34FFE0}" dt="2024-08-13T10:52:22.474" v="12925" actId="20577"/>
          <ac:spMkLst>
            <pc:docMk/>
            <pc:sldMk cId="4047721283" sldId="3696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3T10:53:09.616" v="13006" actId="207"/>
          <ac:spMkLst>
            <pc:docMk/>
            <pc:sldMk cId="4047721283" sldId="369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0:52:51.511" v="12969" actId="20577"/>
          <ac:spMkLst>
            <pc:docMk/>
            <pc:sldMk cId="4047721283" sldId="369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09:45.326" v="13398" actId="255"/>
          <ac:spMkLst>
            <pc:docMk/>
            <pc:sldMk cId="4047721283" sldId="369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0:52:46.064" v="12967" actId="20577"/>
          <ac:spMkLst>
            <pc:docMk/>
            <pc:sldMk cId="4047721283" sldId="369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7:38.899" v="14045" actId="20577"/>
          <ac:spMkLst>
            <pc:docMk/>
            <pc:sldMk cId="4047721283" sldId="3696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0:52:12.736" v="12917" actId="1076"/>
          <ac:picMkLst>
            <pc:docMk/>
            <pc:sldMk cId="4047721283" sldId="3696"/>
            <ac:picMk id="3" creationId="{A4E14FD6-316F-8023-1A60-903E34A76B3E}"/>
          </ac:picMkLst>
        </pc:picChg>
        <pc:picChg chg="del">
          <ac:chgData name="stacksimplify Team" userId="30f9c473cae68561" providerId="LiveId" clId="{44F2EAF6-8EE6-7F48-975A-1D8E4D34FFE0}" dt="2024-08-13T10:51:45.498" v="12893" actId="478"/>
          <ac:picMkLst>
            <pc:docMk/>
            <pc:sldMk cId="4047721283" sldId="3696"/>
            <ac:picMk id="5" creationId="{03D6472C-0462-DDE0-7818-B1DD75E79F73}"/>
          </ac:picMkLst>
        </pc:picChg>
      </pc:sldChg>
      <pc:sldChg chg="delSp modSp add mod">
        <pc:chgData name="stacksimplify Team" userId="30f9c473cae68561" providerId="LiveId" clId="{44F2EAF6-8EE6-7F48-975A-1D8E4D34FFE0}" dt="2024-08-29T08:39:15.840" v="21214" actId="20577"/>
        <pc:sldMkLst>
          <pc:docMk/>
          <pc:sldMk cId="638814117" sldId="3697"/>
        </pc:sldMkLst>
        <pc:spChg chg="del">
          <ac:chgData name="stacksimplify Team" userId="30f9c473cae68561" providerId="LiveId" clId="{44F2EAF6-8EE6-7F48-975A-1D8E4D34FFE0}" dt="2024-08-13T11:42:14.301" v="13671" actId="478"/>
          <ac:spMkLst>
            <pc:docMk/>
            <pc:sldMk cId="638814117" sldId="3697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0:55:08.210" v="13046" actId="20577"/>
          <ac:spMkLst>
            <pc:docMk/>
            <pc:sldMk cId="638814117" sldId="369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08:39:15.840" v="21214" actId="20577"/>
          <ac:spMkLst>
            <pc:docMk/>
            <pc:sldMk cId="638814117" sldId="3697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11:42:14.301" v="13671" actId="478"/>
          <ac:picMkLst>
            <pc:docMk/>
            <pc:sldMk cId="638814117" sldId="3697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08:40:22.434" v="21223"/>
        <pc:sldMkLst>
          <pc:docMk/>
          <pc:sldMk cId="199712578" sldId="3698"/>
        </pc:sldMkLst>
        <pc:spChg chg="mod">
          <ac:chgData name="stacksimplify Team" userId="30f9c473cae68561" providerId="LiveId" clId="{44F2EAF6-8EE6-7F48-975A-1D8E4D34FFE0}" dt="2024-08-13T11:48:07.750" v="13740" actId="255"/>
          <ac:spMkLst>
            <pc:docMk/>
            <pc:sldMk cId="199712578" sldId="369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29T08:39:39.775" v="21218" actId="1076"/>
          <ac:spMkLst>
            <pc:docMk/>
            <pc:sldMk cId="199712578" sldId="3698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29T08:39:36.526" v="21217" actId="1076"/>
          <ac:spMkLst>
            <pc:docMk/>
            <pc:sldMk cId="199712578" sldId="3698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3T11:01:08.769" v="13172" actId="1076"/>
          <ac:spMkLst>
            <pc:docMk/>
            <pc:sldMk cId="199712578" sldId="3698"/>
            <ac:spMk id="45" creationId="{270A71DC-D05F-7C71-292F-2BEA5E850D7F}"/>
          </ac:spMkLst>
        </pc:spChg>
        <pc:spChg chg="add mod">
          <ac:chgData name="stacksimplify Team" userId="30f9c473cae68561" providerId="LiveId" clId="{44F2EAF6-8EE6-7F48-975A-1D8E4D34FFE0}" dt="2024-08-14T01:55:24.623" v="14180" actId="1076"/>
          <ac:spMkLst>
            <pc:docMk/>
            <pc:sldMk cId="199712578" sldId="3698"/>
            <ac:spMk id="46" creationId="{DECCEC3B-1367-45D1-6443-57ECF11A929F}"/>
          </ac:spMkLst>
        </pc:spChg>
        <pc:spChg chg="del">
          <ac:chgData name="stacksimplify Team" userId="30f9c473cae68561" providerId="LiveId" clId="{44F2EAF6-8EE6-7F48-975A-1D8E4D34FFE0}" dt="2024-08-14T04:47:39.246" v="16700" actId="478"/>
          <ac:spMkLst>
            <pc:docMk/>
            <pc:sldMk cId="199712578" sldId="3698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6:10.329" v="14187" actId="20577"/>
          <ac:spMkLst>
            <pc:docMk/>
            <pc:sldMk cId="199712578" sldId="3698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3T10:59:31.069" v="13121" actId="1076"/>
          <ac:spMkLst>
            <pc:docMk/>
            <pc:sldMk cId="199712578" sldId="3698"/>
            <ac:spMk id="58" creationId="{2A5708A6-C5A0-9F72-FC3C-FFD65944FF01}"/>
          </ac:spMkLst>
        </pc:spChg>
        <pc:spChg chg="add del mod">
          <ac:chgData name="stacksimplify Team" userId="30f9c473cae68561" providerId="LiveId" clId="{44F2EAF6-8EE6-7F48-975A-1D8E4D34FFE0}" dt="2024-08-14T01:55:42.552" v="14186" actId="478"/>
          <ac:spMkLst>
            <pc:docMk/>
            <pc:sldMk cId="199712578" sldId="3698"/>
            <ac:spMk id="67" creationId="{1273005C-189F-30AD-1EC3-27A753A24E43}"/>
          </ac:spMkLst>
        </pc:spChg>
        <pc:spChg chg="add mod">
          <ac:chgData name="stacksimplify Team" userId="30f9c473cae68561" providerId="LiveId" clId="{44F2EAF6-8EE6-7F48-975A-1D8E4D34FFE0}" dt="2024-08-14T04:47:39.747" v="16701"/>
          <ac:spMkLst>
            <pc:docMk/>
            <pc:sldMk cId="199712578" sldId="3698"/>
            <ac:spMk id="69" creationId="{ABF70FA0-5A97-5B2D-230B-A0C5EF493120}"/>
          </ac:spMkLst>
        </pc:spChg>
        <pc:picChg chg="add mod">
          <ac:chgData name="stacksimplify Team" userId="30f9c473cae68561" providerId="LiveId" clId="{44F2EAF6-8EE6-7F48-975A-1D8E4D34FFE0}" dt="2024-08-13T11:01:08.769" v="13172" actId="1076"/>
          <ac:picMkLst>
            <pc:docMk/>
            <pc:sldMk cId="199712578" sldId="3698"/>
            <ac:picMk id="9" creationId="{FA2614EE-5554-4C99-C355-08ADE7D0B174}"/>
          </ac:picMkLst>
        </pc:picChg>
        <pc:picChg chg="mod">
          <ac:chgData name="stacksimplify Team" userId="30f9c473cae68561" providerId="LiveId" clId="{44F2EAF6-8EE6-7F48-975A-1D8E4D34FFE0}" dt="2024-08-29T08:39:33.880" v="21216" actId="1076"/>
          <ac:picMkLst>
            <pc:docMk/>
            <pc:sldMk cId="199712578" sldId="3698"/>
            <ac:picMk id="24" creationId="{7E6AE58C-F1C5-918C-C1F7-B4FFD3E83CA3}"/>
          </ac:picMkLst>
        </pc:picChg>
        <pc:cxnChg chg="add mod">
          <ac:chgData name="stacksimplify Team" userId="30f9c473cae68561" providerId="LiveId" clId="{44F2EAF6-8EE6-7F48-975A-1D8E4D34FFE0}" dt="2024-08-14T01:55:32.139" v="14183" actId="14100"/>
          <ac:cxnSpMkLst>
            <pc:docMk/>
            <pc:sldMk cId="199712578" sldId="3698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3T10:59:37.110" v="13122" actId="14100"/>
          <ac:cxnSpMkLst>
            <pc:docMk/>
            <pc:sldMk cId="199712578" sldId="3698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29T08:39:45.627" v="21220" actId="14100"/>
          <ac:cxnSpMkLst>
            <pc:docMk/>
            <pc:sldMk cId="199712578" sldId="3698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08:39:33.880" v="21216" actId="1076"/>
          <ac:cxnSpMkLst>
            <pc:docMk/>
            <pc:sldMk cId="199712578" sldId="3698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26.050" v="15923" actId="14100"/>
          <ac:cxnSpMkLst>
            <pc:docMk/>
            <pc:sldMk cId="199712578" sldId="3698"/>
            <ac:cxnSpMk id="85" creationId="{6088ACED-A8A9-0215-F441-B7FD507D3C4D}"/>
          </ac:cxnSpMkLst>
        </pc:cxnChg>
      </pc:sldChg>
      <pc:sldChg chg="addSp delSp modSp add mod">
        <pc:chgData name="stacksimplify Team" userId="30f9c473cae68561" providerId="LiveId" clId="{44F2EAF6-8EE6-7F48-975A-1D8E4D34FFE0}" dt="2024-08-29T08:47:38.230" v="21269" actId="207"/>
        <pc:sldMkLst>
          <pc:docMk/>
          <pc:sldMk cId="3951382824" sldId="3699"/>
        </pc:sldMkLst>
        <pc:spChg chg="add mod">
          <ac:chgData name="stacksimplify Team" userId="30f9c473cae68561" providerId="LiveId" clId="{44F2EAF6-8EE6-7F48-975A-1D8E4D34FFE0}" dt="2024-08-29T08:47:38.230" v="21269" actId="207"/>
          <ac:spMkLst>
            <pc:docMk/>
            <pc:sldMk cId="3951382824" sldId="3699"/>
            <ac:spMk id="5" creationId="{7C553D9D-8417-48F6-C8E5-6A8C245E3EA8}"/>
          </ac:spMkLst>
        </pc:spChg>
        <pc:spChg chg="add mod">
          <ac:chgData name="stacksimplify Team" userId="30f9c473cae68561" providerId="LiveId" clId="{44F2EAF6-8EE6-7F48-975A-1D8E4D34FFE0}" dt="2024-08-29T08:47:24.277" v="21227" actId="207"/>
          <ac:spMkLst>
            <pc:docMk/>
            <pc:sldMk cId="3951382824" sldId="3699"/>
            <ac:spMk id="9" creationId="{918EBF43-26F8-1309-99CA-C6860192B635}"/>
          </ac:spMkLst>
        </pc:spChg>
        <pc:spChg chg="mod">
          <ac:chgData name="stacksimplify Team" userId="30f9c473cae68561" providerId="LiveId" clId="{44F2EAF6-8EE6-7F48-975A-1D8E4D34FFE0}" dt="2024-08-13T11:05:18.366" v="13324" actId="207"/>
          <ac:spMkLst>
            <pc:docMk/>
            <pc:sldMk cId="3951382824" sldId="3699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7:16.727" v="14038" actId="6549"/>
          <ac:spMkLst>
            <pc:docMk/>
            <pc:sldMk cId="3951382824" sldId="369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39:48.427" v="13520" actId="14100"/>
          <ac:picMkLst>
            <pc:docMk/>
            <pc:sldMk cId="3951382824" sldId="3699"/>
            <ac:picMk id="3" creationId="{03086146-255F-8E18-5822-59534B0CFB36}"/>
          </ac:picMkLst>
        </pc:picChg>
        <pc:picChg chg="del">
          <ac:chgData name="stacksimplify Team" userId="30f9c473cae68561" providerId="LiveId" clId="{44F2EAF6-8EE6-7F48-975A-1D8E4D34FFE0}" dt="2024-08-13T11:39:41.888" v="13517" actId="478"/>
          <ac:picMkLst>
            <pc:docMk/>
            <pc:sldMk cId="3951382824" sldId="3699"/>
            <ac:picMk id="5" creationId="{F10DE295-9547-878E-A03C-334EB60B572C}"/>
          </ac:picMkLst>
        </pc:picChg>
      </pc:sldChg>
      <pc:sldChg chg="addSp delSp modSp add mod">
        <pc:chgData name="stacksimplify Team" userId="30f9c473cae68561" providerId="LiveId" clId="{44F2EAF6-8EE6-7F48-975A-1D8E4D34FFE0}" dt="2024-08-29T08:48:00.813" v="21274" actId="20577"/>
        <pc:sldMkLst>
          <pc:docMk/>
          <pc:sldMk cId="3250272993" sldId="3700"/>
        </pc:sldMkLst>
        <pc:spChg chg="add mod">
          <ac:chgData name="stacksimplify Team" userId="30f9c473cae68561" providerId="LiveId" clId="{44F2EAF6-8EE6-7F48-975A-1D8E4D34FFE0}" dt="2024-08-29T08:47:58.706" v="21272" actId="207"/>
          <ac:spMkLst>
            <pc:docMk/>
            <pc:sldMk cId="3250272993" sldId="3700"/>
            <ac:spMk id="3" creationId="{29973DF8-FCD4-EEAA-509B-A840C22B3075}"/>
          </ac:spMkLst>
        </pc:spChg>
        <pc:spChg chg="mod">
          <ac:chgData name="stacksimplify Team" userId="30f9c473cae68561" providerId="LiveId" clId="{44F2EAF6-8EE6-7F48-975A-1D8E4D34FFE0}" dt="2024-08-13T11:08:53.668" v="13334" actId="20577"/>
          <ac:spMkLst>
            <pc:docMk/>
            <pc:sldMk cId="3250272993" sldId="3700"/>
            <ac:spMk id="6" creationId="{A7DB38DC-3579-80E0-3AC2-A31BE2B9829C}"/>
          </ac:spMkLst>
        </pc:spChg>
        <pc:spChg chg="add mod">
          <ac:chgData name="stacksimplify Team" userId="30f9c473cae68561" providerId="LiveId" clId="{44F2EAF6-8EE6-7F48-975A-1D8E4D34FFE0}" dt="2024-08-29T08:48:00.813" v="21274" actId="20577"/>
          <ac:spMkLst>
            <pc:docMk/>
            <pc:sldMk cId="3250272993" sldId="3700"/>
            <ac:spMk id="9" creationId="{5FAA9323-0B6F-B0B0-C10A-0405174C109C}"/>
          </ac:spMkLst>
        </pc:spChg>
        <pc:spChg chg="mod">
          <ac:chgData name="stacksimplify Team" userId="30f9c473cae68561" providerId="LiveId" clId="{44F2EAF6-8EE6-7F48-975A-1D8E4D34FFE0}" dt="2024-08-13T11:09:08.381" v="13373" actId="20577"/>
          <ac:spMkLst>
            <pc:docMk/>
            <pc:sldMk cId="3250272993" sldId="3700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08:58.471" v="13336" actId="20577"/>
          <ac:spMkLst>
            <pc:docMk/>
            <pc:sldMk cId="3250272993" sldId="3700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09:38.240" v="13397" actId="255"/>
          <ac:spMkLst>
            <pc:docMk/>
            <pc:sldMk cId="3250272993" sldId="3700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7:22.554" v="14039" actId="6549"/>
          <ac:spMkLst>
            <pc:docMk/>
            <pc:sldMk cId="3250272993" sldId="3700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05:25.549" v="13325" actId="478"/>
          <ac:picMkLst>
            <pc:docMk/>
            <pc:sldMk cId="3250272993" sldId="3700"/>
            <ac:picMk id="3" creationId="{A4E14FD6-316F-8023-1A60-903E34A76B3E}"/>
          </ac:picMkLst>
        </pc:picChg>
        <pc:picChg chg="add mod">
          <ac:chgData name="stacksimplify Team" userId="30f9c473cae68561" providerId="LiveId" clId="{44F2EAF6-8EE6-7F48-975A-1D8E4D34FFE0}" dt="2024-08-13T11:06:31.258" v="13330" actId="14100"/>
          <ac:picMkLst>
            <pc:docMk/>
            <pc:sldMk cId="3250272993" sldId="3700"/>
            <ac:picMk id="5" creationId="{0F1EA956-0C74-9B31-46F3-91C49CE8DE42}"/>
          </ac:picMkLst>
        </pc:picChg>
      </pc:sldChg>
      <pc:sldChg chg="delSp modSp add mod">
        <pc:chgData name="stacksimplify Team" userId="30f9c473cae68561" providerId="LiveId" clId="{44F2EAF6-8EE6-7F48-975A-1D8E4D34FFE0}" dt="2024-08-29T10:03:56.296" v="21283" actId="20577"/>
        <pc:sldMkLst>
          <pc:docMk/>
          <pc:sldMk cId="813243708" sldId="3701"/>
        </pc:sldMkLst>
        <pc:spChg chg="del">
          <ac:chgData name="stacksimplify Team" userId="30f9c473cae68561" providerId="LiveId" clId="{44F2EAF6-8EE6-7F48-975A-1D8E4D34FFE0}" dt="2024-08-13T11:42:09.532" v="13670" actId="478"/>
          <ac:spMkLst>
            <pc:docMk/>
            <pc:sldMk cId="813243708" sldId="3701"/>
            <ac:spMk id="3" creationId="{5EA5AF0D-F932-7814-2E9F-5E0D9212BFEA}"/>
          </ac:spMkLst>
        </pc:spChg>
        <pc:spChg chg="mod">
          <ac:chgData name="stacksimplify Team" userId="30f9c473cae68561" providerId="LiveId" clId="{44F2EAF6-8EE6-7F48-975A-1D8E4D34FFE0}" dt="2024-08-13T11:13:39.438" v="13427" actId="20577"/>
          <ac:spMkLst>
            <pc:docMk/>
            <pc:sldMk cId="813243708" sldId="370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10:03:56.296" v="21283" actId="20577"/>
          <ac:spMkLst>
            <pc:docMk/>
            <pc:sldMk cId="813243708" sldId="3701"/>
            <ac:spMk id="12" creationId="{F5738EC9-8EFA-905C-06C9-910FBDB941B5}"/>
          </ac:spMkLst>
        </pc:spChg>
        <pc:picChg chg="del">
          <ac:chgData name="stacksimplify Team" userId="30f9c473cae68561" providerId="LiveId" clId="{44F2EAF6-8EE6-7F48-975A-1D8E4D34FFE0}" dt="2024-08-13T11:42:09.532" v="13670" actId="478"/>
          <ac:picMkLst>
            <pc:docMk/>
            <pc:sldMk cId="813243708" sldId="3701"/>
            <ac:picMk id="13" creationId="{9C280EC9-AF71-4D9B-3319-E6AF6F757F92}"/>
          </ac:picMkLst>
        </pc:picChg>
      </pc:sldChg>
      <pc:sldChg chg="addSp delSp modSp add mod modAnim">
        <pc:chgData name="stacksimplify Team" userId="30f9c473cae68561" providerId="LiveId" clId="{44F2EAF6-8EE6-7F48-975A-1D8E4D34FFE0}" dt="2024-08-29T10:03:31.239" v="21281" actId="1076"/>
        <pc:sldMkLst>
          <pc:docMk/>
          <pc:sldMk cId="268112456" sldId="3702"/>
        </pc:sldMkLst>
        <pc:spChg chg="mod">
          <ac:chgData name="stacksimplify Team" userId="30f9c473cae68561" providerId="LiveId" clId="{44F2EAF6-8EE6-7F48-975A-1D8E4D34FFE0}" dt="2024-08-13T11:47:43.463" v="13736" actId="255"/>
          <ac:spMkLst>
            <pc:docMk/>
            <pc:sldMk cId="268112456" sldId="3702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29T10:03:31.239" v="21281" actId="1076"/>
          <ac:spMkLst>
            <pc:docMk/>
            <pc:sldMk cId="268112456" sldId="3702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29T10:03:28.557" v="21280" actId="1076"/>
          <ac:spMkLst>
            <pc:docMk/>
            <pc:sldMk cId="268112456" sldId="3702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3T11:34:40.900" v="13454" actId="1076"/>
          <ac:spMkLst>
            <pc:docMk/>
            <pc:sldMk cId="268112456" sldId="3702"/>
            <ac:spMk id="43" creationId="{3A645026-9010-0AA7-43E8-7105F2464643}"/>
          </ac:spMkLst>
        </pc:spChg>
        <pc:spChg chg="del">
          <ac:chgData name="stacksimplify Team" userId="30f9c473cae68561" providerId="LiveId" clId="{44F2EAF6-8EE6-7F48-975A-1D8E4D34FFE0}" dt="2024-08-13T11:33:26.366" v="13452" actId="478"/>
          <ac:spMkLst>
            <pc:docMk/>
            <pc:sldMk cId="268112456" sldId="3702"/>
            <ac:spMk id="45" creationId="{270A71DC-D05F-7C71-292F-2BEA5E850D7F}"/>
          </ac:spMkLst>
        </pc:spChg>
        <pc:spChg chg="mod">
          <ac:chgData name="stacksimplify Team" userId="30f9c473cae68561" providerId="LiveId" clId="{44F2EAF6-8EE6-7F48-975A-1D8E4D34FFE0}" dt="2024-08-13T11:36:20.284" v="13460" actId="1076"/>
          <ac:spMkLst>
            <pc:docMk/>
            <pc:sldMk cId="268112456" sldId="3702"/>
            <ac:spMk id="46" creationId="{DECCEC3B-1367-45D1-6443-57ECF11A929F}"/>
          </ac:spMkLst>
        </pc:spChg>
        <pc:spChg chg="add mod">
          <ac:chgData name="stacksimplify Team" userId="30f9c473cae68561" providerId="LiveId" clId="{44F2EAF6-8EE6-7F48-975A-1D8E4D34FFE0}" dt="2024-08-13T11:34:40.900" v="13454" actId="1076"/>
          <ac:spMkLst>
            <pc:docMk/>
            <pc:sldMk cId="268112456" sldId="3702"/>
            <ac:spMk id="47" creationId="{4E8C2A15-F872-ECAB-2379-37297DE4BFC2}"/>
          </ac:spMkLst>
        </pc:spChg>
        <pc:spChg chg="del">
          <ac:chgData name="stacksimplify Team" userId="30f9c473cae68561" providerId="LiveId" clId="{44F2EAF6-8EE6-7F48-975A-1D8E4D34FFE0}" dt="2024-08-14T04:47:32.598" v="16698" actId="478"/>
          <ac:spMkLst>
            <pc:docMk/>
            <pc:sldMk cId="268112456" sldId="3702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7:01.444" v="14195" actId="20577"/>
          <ac:spMkLst>
            <pc:docMk/>
            <pc:sldMk cId="268112456" sldId="3702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3T11:36:34.984" v="13463" actId="1076"/>
          <ac:spMkLst>
            <pc:docMk/>
            <pc:sldMk cId="268112456" sldId="3702"/>
            <ac:spMk id="58" creationId="{2A5708A6-C5A0-9F72-FC3C-FFD65944FF01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3T11:33:14.879" v="13449" actId="1076"/>
          <ac:spMkLst>
            <pc:docMk/>
            <pc:sldMk cId="268112456" sldId="3702"/>
            <ac:spMk id="80" creationId="{FF00E8F3-CE0E-F69C-7566-12E40A60DF6F}"/>
          </ac:spMkLst>
        </pc:spChg>
        <pc:spChg chg="add mod">
          <ac:chgData name="stacksimplify Team" userId="30f9c473cae68561" providerId="LiveId" clId="{44F2EAF6-8EE6-7F48-975A-1D8E4D34FFE0}" dt="2024-08-14T04:47:33.048" v="16699"/>
          <ac:spMkLst>
            <pc:docMk/>
            <pc:sldMk cId="268112456" sldId="3702"/>
            <ac:spMk id="84" creationId="{85E0C7D3-D162-3BF0-D855-01C7363BE4FE}"/>
          </ac:spMkLst>
        </pc:spChg>
        <pc:picChg chg="del">
          <ac:chgData name="stacksimplify Team" userId="30f9c473cae68561" providerId="LiveId" clId="{44F2EAF6-8EE6-7F48-975A-1D8E4D34FFE0}" dt="2024-08-13T11:33:26.366" v="13452" actId="478"/>
          <ac:picMkLst>
            <pc:docMk/>
            <pc:sldMk cId="268112456" sldId="3702"/>
            <ac:picMk id="9" creationId="{FA2614EE-5554-4C99-C355-08ADE7D0B174}"/>
          </ac:picMkLst>
        </pc:picChg>
        <pc:picChg chg="mod">
          <ac:chgData name="stacksimplify Team" userId="30f9c473cae68561" providerId="LiveId" clId="{44F2EAF6-8EE6-7F48-975A-1D8E4D34FFE0}" dt="2024-08-29T10:03:24.499" v="21279" actId="1076"/>
          <ac:picMkLst>
            <pc:docMk/>
            <pc:sldMk cId="268112456" sldId="3702"/>
            <ac:picMk id="24" creationId="{7E6AE58C-F1C5-918C-C1F7-B4FFD3E83CA3}"/>
          </ac:picMkLst>
        </pc:picChg>
        <pc:picChg chg="add mod">
          <ac:chgData name="stacksimplify Team" userId="30f9c473cae68561" providerId="LiveId" clId="{44F2EAF6-8EE6-7F48-975A-1D8E4D34FFE0}" dt="2024-08-13T11:34:40.900" v="13454" actId="1076"/>
          <ac:picMkLst>
            <pc:docMk/>
            <pc:sldMk cId="268112456" sldId="3702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3T11:33:14.879" v="13449" actId="1076"/>
          <ac:picMkLst>
            <pc:docMk/>
            <pc:sldMk cId="268112456" sldId="3702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3T11:33:14.879" v="13449" actId="1076"/>
          <ac:picMkLst>
            <pc:docMk/>
            <pc:sldMk cId="268112456" sldId="3702"/>
            <ac:picMk id="78" creationId="{B6793427-3E8C-9C90-F438-02F3838078FF}"/>
          </ac:picMkLst>
        </pc:picChg>
        <pc:cxnChg chg="mod">
          <ac:chgData name="stacksimplify Team" userId="30f9c473cae68561" providerId="LiveId" clId="{44F2EAF6-8EE6-7F48-975A-1D8E4D34FFE0}" dt="2024-08-13T11:36:23.757" v="13461" actId="14100"/>
          <ac:cxnSpMkLst>
            <pc:docMk/>
            <pc:sldMk cId="268112456" sldId="3702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3T11:36:37.835" v="13464" actId="14100"/>
          <ac:cxnSpMkLst>
            <pc:docMk/>
            <pc:sldMk cId="268112456" sldId="3702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29T10:03:23.058" v="21278" actId="14100"/>
          <ac:cxnSpMkLst>
            <pc:docMk/>
            <pc:sldMk cId="268112456" sldId="3702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29T10:03:24.499" v="21279" actId="1076"/>
          <ac:cxnSpMkLst>
            <pc:docMk/>
            <pc:sldMk cId="268112456" sldId="3702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3:39:18.503" v="15922" actId="14100"/>
          <ac:cxnSpMkLst>
            <pc:docMk/>
            <pc:sldMk cId="268112456" sldId="3702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3T11:33:14.879" v="13449" actId="1076"/>
          <ac:cxnSpMkLst>
            <pc:docMk/>
            <pc:sldMk cId="268112456" sldId="3702"/>
            <ac:cxnSpMk id="89" creationId="{D0F08A5F-7C50-AD7F-7BA8-3E68876E0205}"/>
          </ac:cxnSpMkLst>
        </pc:cxnChg>
      </pc:sldChg>
      <pc:sldChg chg="addSp delSp modSp add mod">
        <pc:chgData name="stacksimplify Team" userId="30f9c473cae68561" providerId="LiveId" clId="{44F2EAF6-8EE6-7F48-975A-1D8E4D34FFE0}" dt="2024-08-13T11:57:08.693" v="14037" actId="20577"/>
        <pc:sldMkLst>
          <pc:docMk/>
          <pc:sldMk cId="651043390" sldId="3703"/>
        </pc:sldMkLst>
        <pc:spChg chg="mod">
          <ac:chgData name="stacksimplify Team" userId="30f9c473cae68561" providerId="LiveId" clId="{44F2EAF6-8EE6-7F48-975A-1D8E4D34FFE0}" dt="2024-08-13T11:40:21.650" v="13584" actId="20577"/>
          <ac:spMkLst>
            <pc:docMk/>
            <pc:sldMk cId="651043390" sldId="370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7:08.693" v="14037" actId="20577"/>
          <ac:spMkLst>
            <pc:docMk/>
            <pc:sldMk cId="651043390" sldId="370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39:52.495" v="13521" actId="1076"/>
          <ac:picMkLst>
            <pc:docMk/>
            <pc:sldMk cId="651043390" sldId="3703"/>
            <ac:picMk id="3" creationId="{AEDD9A03-3F0C-57BC-AD62-4F981A0D45A0}"/>
          </ac:picMkLst>
        </pc:picChg>
        <pc:picChg chg="del">
          <ac:chgData name="stacksimplify Team" userId="30f9c473cae68561" providerId="LiveId" clId="{44F2EAF6-8EE6-7F48-975A-1D8E4D34FFE0}" dt="2024-08-13T11:39:09.646" v="13513" actId="478"/>
          <ac:picMkLst>
            <pc:docMk/>
            <pc:sldMk cId="651043390" sldId="3703"/>
            <ac:picMk id="5" creationId="{F10DE295-9547-878E-A03C-334EB60B572C}"/>
          </ac:picMkLst>
        </pc:picChg>
      </pc:sldChg>
      <pc:sldChg chg="addSp delSp modSp add mod">
        <pc:chgData name="stacksimplify Team" userId="30f9c473cae68561" providerId="LiveId" clId="{44F2EAF6-8EE6-7F48-975A-1D8E4D34FFE0}" dt="2024-08-13T11:56:59.909" v="14034" actId="20577"/>
        <pc:sldMkLst>
          <pc:docMk/>
          <pc:sldMk cId="3912108669" sldId="3704"/>
        </pc:sldMkLst>
        <pc:spChg chg="mod">
          <ac:chgData name="stacksimplify Team" userId="30f9c473cae68561" providerId="LiveId" clId="{44F2EAF6-8EE6-7F48-975A-1D8E4D34FFE0}" dt="2024-08-13T11:41:27.255" v="13643" actId="20577"/>
          <ac:spMkLst>
            <pc:docMk/>
            <pc:sldMk cId="3912108669" sldId="370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41:34.691" v="13669" actId="20577"/>
          <ac:spMkLst>
            <pc:docMk/>
            <pc:sldMk cId="3912108669" sldId="3704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6:59.909" v="14034" actId="20577"/>
          <ac:spMkLst>
            <pc:docMk/>
            <pc:sldMk cId="3912108669" sldId="3704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3T11:40:55.688" v="13588" actId="1076"/>
          <ac:picMkLst>
            <pc:docMk/>
            <pc:sldMk cId="3912108669" sldId="3704"/>
            <ac:picMk id="3" creationId="{B4085FA1-3C10-7BFD-E7C5-ABCECE2E16BA}"/>
          </ac:picMkLst>
        </pc:picChg>
        <pc:picChg chg="del">
          <ac:chgData name="stacksimplify Team" userId="30f9c473cae68561" providerId="LiveId" clId="{44F2EAF6-8EE6-7F48-975A-1D8E4D34FFE0}" dt="2024-08-13T11:40:30.535" v="13585" actId="478"/>
          <ac:picMkLst>
            <pc:docMk/>
            <pc:sldMk cId="3912108669" sldId="3704"/>
            <ac:picMk id="5" creationId="{0F1EA956-0C74-9B31-46F3-91C49CE8DE42}"/>
          </ac:picMkLst>
        </pc:picChg>
      </pc:sldChg>
      <pc:sldChg chg="modSp add mod">
        <pc:chgData name="stacksimplify Team" userId="30f9c473cae68561" providerId="LiveId" clId="{44F2EAF6-8EE6-7F48-975A-1D8E4D34FFE0}" dt="2024-08-29T10:59:12.001" v="21285" actId="20577"/>
        <pc:sldMkLst>
          <pc:docMk/>
          <pc:sldMk cId="391725273" sldId="3705"/>
        </pc:sldMkLst>
        <pc:spChg chg="mod">
          <ac:chgData name="stacksimplify Team" userId="30f9c473cae68561" providerId="LiveId" clId="{44F2EAF6-8EE6-7F48-975A-1D8E4D34FFE0}" dt="2024-08-13T11:46:59.351" v="13710" actId="14100"/>
          <ac:spMkLst>
            <pc:docMk/>
            <pc:sldMk cId="391725273" sldId="370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29T10:59:12.001" v="21285" actId="20577"/>
          <ac:spMkLst>
            <pc:docMk/>
            <pc:sldMk cId="391725273" sldId="3705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29T11:01:47.779" v="21289"/>
        <pc:sldMkLst>
          <pc:docMk/>
          <pc:sldMk cId="3093568733" sldId="3706"/>
        </pc:sldMkLst>
        <pc:spChg chg="mod">
          <ac:chgData name="stacksimplify Team" userId="30f9c473cae68561" providerId="LiveId" clId="{44F2EAF6-8EE6-7F48-975A-1D8E4D34FFE0}" dt="2024-08-13T11:47:56.943" v="13738" actId="14100"/>
          <ac:spMkLst>
            <pc:docMk/>
            <pc:sldMk cId="3093568733" sldId="3706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2:01:19.884" v="14296" actId="1076"/>
          <ac:spMkLst>
            <pc:docMk/>
            <pc:sldMk cId="3093568733" sldId="3706"/>
            <ac:spMk id="9" creationId="{D7896FAE-D9C4-0B38-6F8E-C278F2693FB7}"/>
          </ac:spMkLst>
        </pc:spChg>
        <pc:spChg chg="mod">
          <ac:chgData name="stacksimplify Team" userId="30f9c473cae68561" providerId="LiveId" clId="{44F2EAF6-8EE6-7F48-975A-1D8E4D34FFE0}" dt="2024-08-14T02:01:05.869" v="14293" actId="1076"/>
          <ac:spMkLst>
            <pc:docMk/>
            <pc:sldMk cId="3093568733" sldId="3706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4T01:59:56.081" v="14247" actId="1076"/>
          <ac:spMkLst>
            <pc:docMk/>
            <pc:sldMk cId="3093568733" sldId="3706"/>
            <ac:spMk id="30" creationId="{37EB0351-A8B4-9CDE-3232-4A0206353EED}"/>
          </ac:spMkLst>
        </pc:spChg>
        <pc:spChg chg="mod">
          <ac:chgData name="stacksimplify Team" userId="30f9c473cae68561" providerId="LiveId" clId="{44F2EAF6-8EE6-7F48-975A-1D8E4D34FFE0}" dt="2024-08-14T01:58:30.089" v="14241" actId="1036"/>
          <ac:spMkLst>
            <pc:docMk/>
            <pc:sldMk cId="3093568733" sldId="3706"/>
            <ac:spMk id="39" creationId="{98690C30-0355-5E89-832F-893BF914F7A4}"/>
          </ac:spMkLst>
        </pc:spChg>
        <pc:spChg chg="add mod">
          <ac:chgData name="stacksimplify Team" userId="30f9c473cae68561" providerId="LiveId" clId="{44F2EAF6-8EE6-7F48-975A-1D8E4D34FFE0}" dt="2024-08-14T02:04:02.659" v="14323" actId="1076"/>
          <ac:spMkLst>
            <pc:docMk/>
            <pc:sldMk cId="3093568733" sldId="3706"/>
            <ac:spMk id="45" creationId="{9CE170D4-51CA-6AFC-07DC-37041EF05069}"/>
          </ac:spMkLst>
        </pc:spChg>
        <pc:spChg chg="del">
          <ac:chgData name="stacksimplify Team" userId="30f9c473cae68561" providerId="LiveId" clId="{44F2EAF6-8EE6-7F48-975A-1D8E4D34FFE0}" dt="2024-08-14T04:47:26.881" v="16696" actId="478"/>
          <ac:spMkLst>
            <pc:docMk/>
            <pc:sldMk cId="3093568733" sldId="3706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1:57:26.046" v="14201" actId="20577"/>
          <ac:spMkLst>
            <pc:docMk/>
            <pc:sldMk cId="3093568733" sldId="3706"/>
            <ac:spMk id="52" creationId="{1CD86509-E8EF-CDD2-E6E2-69A539EEE5E6}"/>
          </ac:spMkLst>
        </pc:spChg>
        <pc:spChg chg="add mod">
          <ac:chgData name="stacksimplify Team" userId="30f9c473cae68561" providerId="LiveId" clId="{44F2EAF6-8EE6-7F48-975A-1D8E4D34FFE0}" dt="2024-08-14T02:00:29.013" v="14291" actId="255"/>
          <ac:spMkLst>
            <pc:docMk/>
            <pc:sldMk cId="3093568733" sldId="3706"/>
            <ac:spMk id="53" creationId="{1CEC8C04-31FE-4B6C-E059-7C1E44E122D4}"/>
          </ac:spMkLst>
        </pc:spChg>
        <pc:spChg chg="mod">
          <ac:chgData name="stacksimplify Team" userId="30f9c473cae68561" providerId="LiveId" clId="{44F2EAF6-8EE6-7F48-975A-1D8E4D34FFE0}" dt="2024-08-14T01:59:45.198" v="14244" actId="14100"/>
          <ac:spMkLst>
            <pc:docMk/>
            <pc:sldMk cId="3093568733" sldId="3706"/>
            <ac:spMk id="55" creationId="{585C0206-F38E-AB46-E372-88A659774951}"/>
          </ac:spMkLst>
        </pc:spChg>
        <pc:spChg chg="mod">
          <ac:chgData name="stacksimplify Team" userId="30f9c473cae68561" providerId="LiveId" clId="{44F2EAF6-8EE6-7F48-975A-1D8E4D34FFE0}" dt="2024-08-14T01:59:47.830" v="14245" actId="1076"/>
          <ac:spMkLst>
            <pc:docMk/>
            <pc:sldMk cId="3093568733" sldId="3706"/>
            <ac:spMk id="57" creationId="{3D3130AC-C226-6F30-6329-688589F49A74}"/>
          </ac:spMkLst>
        </pc:spChg>
        <pc:spChg chg="mod">
          <ac:chgData name="stacksimplify Team" userId="30f9c473cae68561" providerId="LiveId" clId="{44F2EAF6-8EE6-7F48-975A-1D8E4D34FFE0}" dt="2024-08-14T01:59:37.567" v="14242" actId="1076"/>
          <ac:spMkLst>
            <pc:docMk/>
            <pc:sldMk cId="3093568733" sldId="3706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2:02:13.543" v="14319"/>
          <ac:spMkLst>
            <pc:docMk/>
            <pc:sldMk cId="3093568733" sldId="3706"/>
            <ac:spMk id="65" creationId="{66CB064A-E91C-C0B6-93AE-A9506E57D04C}"/>
          </ac:spMkLst>
        </pc:spChg>
        <pc:spChg chg="add mod">
          <ac:chgData name="stacksimplify Team" userId="30f9c473cae68561" providerId="LiveId" clId="{44F2EAF6-8EE6-7F48-975A-1D8E4D34FFE0}" dt="2024-08-14T04:47:27.404" v="16697"/>
          <ac:spMkLst>
            <pc:docMk/>
            <pc:sldMk cId="3093568733" sldId="3706"/>
            <ac:spMk id="71" creationId="{A65A39A8-931E-37EB-00B7-B339CADA923F}"/>
          </ac:spMkLst>
        </pc:spChg>
        <pc:picChg chg="mod">
          <ac:chgData name="stacksimplify Team" userId="30f9c473cae68561" providerId="LiveId" clId="{44F2EAF6-8EE6-7F48-975A-1D8E4D34FFE0}" dt="2024-08-14T01:58:30.089" v="14241" actId="1036"/>
          <ac:picMkLst>
            <pc:docMk/>
            <pc:sldMk cId="3093568733" sldId="3706"/>
            <ac:picMk id="24" creationId="{7E6AE58C-F1C5-918C-C1F7-B4FFD3E83CA3}"/>
          </ac:picMkLst>
        </pc:picChg>
        <pc:cxnChg chg="mod">
          <ac:chgData name="stacksimplify Team" userId="30f9c473cae68561" providerId="LiveId" clId="{44F2EAF6-8EE6-7F48-975A-1D8E4D34FFE0}" dt="2024-08-14T01:59:37.567" v="14242" actId="1076"/>
          <ac:cxnSpMkLst>
            <pc:docMk/>
            <pc:sldMk cId="3093568733" sldId="3706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2:01:10.253" v="14295" actId="14100"/>
          <ac:cxnSpMkLst>
            <pc:docMk/>
            <pc:sldMk cId="3093568733" sldId="3706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2:01:03.140" v="14292" actId="14100"/>
          <ac:cxnSpMkLst>
            <pc:docMk/>
            <pc:sldMk cId="3093568733" sldId="3706"/>
            <ac:cxnSpMk id="66" creationId="{9298AC35-857A-1421-EFDD-BFD0F218F825}"/>
          </ac:cxnSpMkLst>
        </pc:cxnChg>
        <pc:cxnChg chg="add mod">
          <ac:chgData name="stacksimplify Team" userId="30f9c473cae68561" providerId="LiveId" clId="{44F2EAF6-8EE6-7F48-975A-1D8E4D34FFE0}" dt="2024-08-14T02:17:28.060" v="14461" actId="14100"/>
          <ac:cxnSpMkLst>
            <pc:docMk/>
            <pc:sldMk cId="3093568733" sldId="3706"/>
            <ac:cxnSpMk id="67" creationId="{2C09DCAD-587D-D362-0FA3-9F16F7A30233}"/>
          </ac:cxnSpMkLst>
        </pc:cxnChg>
        <pc:cxnChg chg="mod">
          <ac:chgData name="stacksimplify Team" userId="30f9c473cae68561" providerId="LiveId" clId="{44F2EAF6-8EE6-7F48-975A-1D8E4D34FFE0}" dt="2024-08-14T03:39:01.020" v="15920" actId="14100"/>
          <ac:cxnSpMkLst>
            <pc:docMk/>
            <pc:sldMk cId="3093568733" sldId="3706"/>
            <ac:cxnSpMk id="85" creationId="{6088ACED-A8A9-0215-F441-B7FD507D3C4D}"/>
          </ac:cxnSpMkLst>
        </pc:cxnChg>
      </pc:sldChg>
      <pc:sldChg chg="addSp delSp modSp add mod">
        <pc:chgData name="stacksimplify Team" userId="30f9c473cae68561" providerId="LiveId" clId="{44F2EAF6-8EE6-7F48-975A-1D8E4D34FFE0}" dt="2024-08-30T00:57:31.555" v="21291" actId="207"/>
        <pc:sldMkLst>
          <pc:docMk/>
          <pc:sldMk cId="3169903860" sldId="3707"/>
        </pc:sldMkLst>
        <pc:spChg chg="add mod">
          <ac:chgData name="stacksimplify Team" userId="30f9c473cae68561" providerId="LiveId" clId="{44F2EAF6-8EE6-7F48-975A-1D8E4D34FFE0}" dt="2024-08-13T11:53:17.814" v="13959" actId="207"/>
          <ac:spMkLst>
            <pc:docMk/>
            <pc:sldMk cId="3169903860" sldId="3707"/>
            <ac:spMk id="9" creationId="{FD2D71CE-22A7-247E-E24E-41FFCA64808F}"/>
          </ac:spMkLst>
        </pc:spChg>
        <pc:spChg chg="add mod">
          <ac:chgData name="stacksimplify Team" userId="30f9c473cae68561" providerId="LiveId" clId="{44F2EAF6-8EE6-7F48-975A-1D8E4D34FFE0}" dt="2024-08-13T11:51:51.986" v="13833" actId="20577"/>
          <ac:spMkLst>
            <pc:docMk/>
            <pc:sldMk cId="3169903860" sldId="3707"/>
            <ac:spMk id="10" creationId="{9B1331F5-EC29-62EF-509C-764B4DB2BD4B}"/>
          </ac:spMkLst>
        </pc:spChg>
        <pc:spChg chg="add mod">
          <ac:chgData name="stacksimplify Team" userId="30f9c473cae68561" providerId="LiveId" clId="{44F2EAF6-8EE6-7F48-975A-1D8E4D34FFE0}" dt="2024-08-13T11:59:27.849" v="14144" actId="207"/>
          <ac:spMkLst>
            <pc:docMk/>
            <pc:sldMk cId="3169903860" sldId="3707"/>
            <ac:spMk id="11" creationId="{D4401B1B-F7C6-D59A-510F-2A4853026D04}"/>
          </ac:spMkLst>
        </pc:spChg>
        <pc:spChg chg="add mod">
          <ac:chgData name="stacksimplify Team" userId="30f9c473cae68561" providerId="LiveId" clId="{44F2EAF6-8EE6-7F48-975A-1D8E4D34FFE0}" dt="2024-08-13T11:51:37.461" v="13829" actId="20577"/>
          <ac:spMkLst>
            <pc:docMk/>
            <pc:sldMk cId="3169903860" sldId="3707"/>
            <ac:spMk id="12" creationId="{ABFEB8B4-9D79-A0A5-BAA7-2CFFB2566E20}"/>
          </ac:spMkLst>
        </pc:spChg>
        <pc:spChg chg="mod">
          <ac:chgData name="stacksimplify Team" userId="30f9c473cae68561" providerId="LiveId" clId="{44F2EAF6-8EE6-7F48-975A-1D8E4D34FFE0}" dt="2024-08-30T00:57:31.555" v="21291" actId="207"/>
          <ac:spMkLst>
            <pc:docMk/>
            <pc:sldMk cId="3169903860" sldId="370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6:45.160" v="14029" actId="20577"/>
          <ac:spMkLst>
            <pc:docMk/>
            <pc:sldMk cId="3169903860" sldId="3707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49:28.004" v="13744" actId="478"/>
          <ac:picMkLst>
            <pc:docMk/>
            <pc:sldMk cId="3169903860" sldId="3707"/>
            <ac:picMk id="3" creationId="{AEDD9A03-3F0C-57BC-AD62-4F981A0D45A0}"/>
          </ac:picMkLst>
        </pc:picChg>
        <pc:picChg chg="add mod">
          <ac:chgData name="stacksimplify Team" userId="30f9c473cae68561" providerId="LiveId" clId="{44F2EAF6-8EE6-7F48-975A-1D8E4D34FFE0}" dt="2024-08-13T11:49:34.828" v="13748" actId="1076"/>
          <ac:picMkLst>
            <pc:docMk/>
            <pc:sldMk cId="3169903860" sldId="3707"/>
            <ac:picMk id="5" creationId="{EE368C6C-323D-1C50-3F21-AE22130F2101}"/>
          </ac:picMkLst>
        </pc:picChg>
      </pc:sldChg>
      <pc:sldChg chg="addSp delSp modSp add mod">
        <pc:chgData name="stacksimplify Team" userId="30f9c473cae68561" providerId="LiveId" clId="{44F2EAF6-8EE6-7F48-975A-1D8E4D34FFE0}" dt="2024-08-13T11:59:32.402" v="14145"/>
        <pc:sldMkLst>
          <pc:docMk/>
          <pc:sldMk cId="673822353" sldId="3708"/>
        </pc:sldMkLst>
        <pc:spChg chg="add mod">
          <ac:chgData name="stacksimplify Team" userId="30f9c473cae68561" providerId="LiveId" clId="{44F2EAF6-8EE6-7F48-975A-1D8E4D34FFE0}" dt="2024-08-13T11:59:32.402" v="14145"/>
          <ac:spMkLst>
            <pc:docMk/>
            <pc:sldMk cId="673822353" sldId="3708"/>
            <ac:spMk id="9" creationId="{025C3952-0789-2306-4FF6-C006E48F3809}"/>
          </ac:spMkLst>
        </pc:spChg>
        <pc:spChg chg="add mod">
          <ac:chgData name="stacksimplify Team" userId="30f9c473cae68561" providerId="LiveId" clId="{44F2EAF6-8EE6-7F48-975A-1D8E4D34FFE0}" dt="2024-08-13T11:58:25.224" v="14061" actId="20577"/>
          <ac:spMkLst>
            <pc:docMk/>
            <pc:sldMk cId="673822353" sldId="3708"/>
            <ac:spMk id="10" creationId="{9B671B48-523F-0A35-2564-B458C05E80C2}"/>
          </ac:spMkLst>
        </pc:spChg>
        <pc:spChg chg="mod">
          <ac:chgData name="stacksimplify Team" userId="30f9c473cae68561" providerId="LiveId" clId="{44F2EAF6-8EE6-7F48-975A-1D8E4D34FFE0}" dt="2024-08-13T11:58:45.290" v="14124" actId="207"/>
          <ac:spMkLst>
            <pc:docMk/>
            <pc:sldMk cId="673822353" sldId="370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3T11:58:12.782" v="14051" actId="20577"/>
          <ac:spMkLst>
            <pc:docMk/>
            <pc:sldMk cId="673822353" sldId="3708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3T11:59:11.375" v="14143"/>
          <ac:spMkLst>
            <pc:docMk/>
            <pc:sldMk cId="673822353" sldId="3708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3T11:58:15.736" v="14057" actId="20577"/>
          <ac:spMkLst>
            <pc:docMk/>
            <pc:sldMk cId="673822353" sldId="3708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3T11:56:38.072" v="14026" actId="20577"/>
          <ac:spMkLst>
            <pc:docMk/>
            <pc:sldMk cId="673822353" sldId="3708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3T11:54:42.709" v="13960" actId="478"/>
          <ac:picMkLst>
            <pc:docMk/>
            <pc:sldMk cId="673822353" sldId="3708"/>
            <ac:picMk id="3" creationId="{B4085FA1-3C10-7BFD-E7C5-ABCECE2E16BA}"/>
          </ac:picMkLst>
        </pc:picChg>
        <pc:picChg chg="add mod">
          <ac:chgData name="stacksimplify Team" userId="30f9c473cae68561" providerId="LiveId" clId="{44F2EAF6-8EE6-7F48-975A-1D8E4D34FFE0}" dt="2024-08-13T11:55:55.296" v="13996" actId="1076"/>
          <ac:picMkLst>
            <pc:docMk/>
            <pc:sldMk cId="673822353" sldId="3708"/>
            <ac:picMk id="5" creationId="{6E27B5E8-9284-A2F0-D583-3E698BFB8FFF}"/>
          </ac:picMkLst>
        </pc:picChg>
      </pc:sldChg>
      <pc:sldChg chg="modSp add mod">
        <pc:chgData name="stacksimplify Team" userId="30f9c473cae68561" providerId="LiveId" clId="{44F2EAF6-8EE6-7F48-975A-1D8E4D34FFE0}" dt="2024-08-30T02:10:09.382" v="21301" actId="20577"/>
        <pc:sldMkLst>
          <pc:docMk/>
          <pc:sldMk cId="1363701107" sldId="3709"/>
        </pc:sldMkLst>
        <pc:spChg chg="mod">
          <ac:chgData name="stacksimplify Team" userId="30f9c473cae68561" providerId="LiveId" clId="{44F2EAF6-8EE6-7F48-975A-1D8E4D34FFE0}" dt="2024-08-14T01:53:19.517" v="14179" actId="20577"/>
          <ac:spMkLst>
            <pc:docMk/>
            <pc:sldMk cId="1363701107" sldId="3709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2:10:09.382" v="21301" actId="20577"/>
          <ac:spMkLst>
            <pc:docMk/>
            <pc:sldMk cId="1363701107" sldId="3709"/>
            <ac:spMk id="12" creationId="{F5738EC9-8EFA-905C-06C9-910FBDB941B5}"/>
          </ac:spMkLst>
        </pc:spChg>
      </pc:sldChg>
      <pc:sldChg chg="new del">
        <pc:chgData name="stacksimplify Team" userId="30f9c473cae68561" providerId="LiveId" clId="{44F2EAF6-8EE6-7F48-975A-1D8E4D34FFE0}" dt="2024-08-14T01:52:39.544" v="14147" actId="680"/>
        <pc:sldMkLst>
          <pc:docMk/>
          <pc:sldMk cId="2618360285" sldId="3709"/>
        </pc:sldMkLst>
      </pc:sldChg>
      <pc:sldChg chg="add del">
        <pc:chgData name="stacksimplify Team" userId="30f9c473cae68561" providerId="LiveId" clId="{44F2EAF6-8EE6-7F48-975A-1D8E4D34FFE0}" dt="2024-08-14T02:01:32.819" v="14297" actId="2696"/>
        <pc:sldMkLst>
          <pc:docMk/>
          <pc:sldMk cId="703484728" sldId="3710"/>
        </pc:sldMkLst>
      </pc:sldChg>
      <pc:sldChg chg="addSp delSp modSp add mod">
        <pc:chgData name="stacksimplify Team" userId="30f9c473cae68561" providerId="LiveId" clId="{44F2EAF6-8EE6-7F48-975A-1D8E4D34FFE0}" dt="2024-08-30T02:10:39.980" v="21302" actId="207"/>
        <pc:sldMkLst>
          <pc:docMk/>
          <pc:sldMk cId="1800869323" sldId="3711"/>
        </pc:sldMkLst>
        <pc:spChg chg="mod">
          <ac:chgData name="stacksimplify Team" userId="30f9c473cae68561" providerId="LiveId" clId="{44F2EAF6-8EE6-7F48-975A-1D8E4D34FFE0}" dt="2024-08-14T02:31:01.528" v="14576" actId="20577"/>
          <ac:spMkLst>
            <pc:docMk/>
            <pc:sldMk cId="1800869323" sldId="371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30:41.973" v="14528" actId="20577"/>
          <ac:spMkLst>
            <pc:docMk/>
            <pc:sldMk cId="1800869323" sldId="3711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2:32:28.498" v="14646" actId="20577"/>
          <ac:spMkLst>
            <pc:docMk/>
            <pc:sldMk cId="1800869323" sldId="3711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2:32:06.943" v="14606" actId="20577"/>
          <ac:spMkLst>
            <pc:docMk/>
            <pc:sldMk cId="1800869323" sldId="3711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30T02:10:39.980" v="21302" actId="207"/>
          <ac:spMkLst>
            <pc:docMk/>
            <pc:sldMk cId="1800869323" sldId="3711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2:32:31.602" v="14648" actId="20577"/>
          <ac:spMkLst>
            <pc:docMk/>
            <pc:sldMk cId="1800869323" sldId="3711"/>
            <ac:spMk id="12" creationId="{ABFEB8B4-9D79-A0A5-BAA7-2CFFB2566E20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3" creationId="{0250EA24-3211-84B0-4E00-DD0135B39D3B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4" creationId="{E27B883C-C957-CBEF-947A-FD40C5DBBD1C}"/>
          </ac:spMkLst>
        </pc:spChg>
        <pc:spChg chg="mod">
          <ac:chgData name="stacksimplify Team" userId="30f9c473cae68561" providerId="LiveId" clId="{44F2EAF6-8EE6-7F48-975A-1D8E4D34FFE0}" dt="2024-08-14T02:32:03.966" v="14604" actId="20577"/>
          <ac:spMkLst>
            <pc:docMk/>
            <pc:sldMk cId="1800869323" sldId="371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31:05.634" v="14578" actId="20577"/>
          <ac:spMkLst>
            <pc:docMk/>
            <pc:sldMk cId="1800869323" sldId="3711"/>
            <ac:spMk id="16" creationId="{050CDE47-E678-6768-5494-C6307731B12A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7" creationId="{526AAD76-C101-81B8-8544-DFFB41D5DF94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8" creationId="{2DAB638E-CC28-9E08-3371-8B1A7421A271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19" creationId="{D6BB7AF3-4B1A-F9A6-5D33-658355CF83F3}"/>
          </ac:spMkLst>
        </pc:spChg>
        <pc:spChg chg="add del mod">
          <ac:chgData name="stacksimplify Team" userId="30f9c473cae68561" providerId="LiveId" clId="{44F2EAF6-8EE6-7F48-975A-1D8E4D34FFE0}" dt="2024-08-14T02:32:52.653" v="14689" actId="478"/>
          <ac:spMkLst>
            <pc:docMk/>
            <pc:sldMk cId="1800869323" sldId="3711"/>
            <ac:spMk id="20" creationId="{2C4DB8E3-E080-EB8F-D895-D43CD184AB98}"/>
          </ac:spMkLst>
        </pc:spChg>
        <pc:spChg chg="add mod">
          <ac:chgData name="stacksimplify Team" userId="30f9c473cae68561" providerId="LiveId" clId="{44F2EAF6-8EE6-7F48-975A-1D8E4D34FFE0}" dt="2024-08-14T02:40:21.199" v="14872" actId="14100"/>
          <ac:spMkLst>
            <pc:docMk/>
            <pc:sldMk cId="1800869323" sldId="3711"/>
            <ac:spMk id="21" creationId="{6CC1754E-A8A5-C0A9-2488-13615AD249B1}"/>
          </ac:spMkLst>
        </pc:spChg>
        <pc:spChg chg="mod">
          <ac:chgData name="stacksimplify Team" userId="30f9c473cae68561" providerId="LiveId" clId="{44F2EAF6-8EE6-7F48-975A-1D8E4D34FFE0}" dt="2024-08-14T02:33:48.889" v="14712" actId="6549"/>
          <ac:spMkLst>
            <pc:docMk/>
            <pc:sldMk cId="1800869323" sldId="371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2:29:20.756" v="14516" actId="1076"/>
          <ac:picMkLst>
            <pc:docMk/>
            <pc:sldMk cId="1800869323" sldId="3711"/>
            <ac:picMk id="3" creationId="{951029A1-4A21-4570-50BF-3981E27C010D}"/>
          </ac:picMkLst>
        </pc:picChg>
        <pc:picChg chg="del">
          <ac:chgData name="stacksimplify Team" userId="30f9c473cae68561" providerId="LiveId" clId="{44F2EAF6-8EE6-7F48-975A-1D8E4D34FFE0}" dt="2024-08-14T02:29:14.660" v="14512" actId="478"/>
          <ac:picMkLst>
            <pc:docMk/>
            <pc:sldMk cId="1800869323" sldId="3711"/>
            <ac:picMk id="5" creationId="{EE368C6C-323D-1C50-3F21-AE22130F2101}"/>
          </ac:picMkLst>
        </pc:picChg>
      </pc:sldChg>
      <pc:sldChg chg="addSp delSp modSp add mod">
        <pc:chgData name="stacksimplify Team" userId="30f9c473cae68561" providerId="LiveId" clId="{44F2EAF6-8EE6-7F48-975A-1D8E4D34FFE0}" dt="2024-08-14T02:51:50.356" v="15347" actId="20577"/>
        <pc:sldMkLst>
          <pc:docMk/>
          <pc:sldMk cId="3498808239" sldId="3712"/>
        </pc:sldMkLst>
        <pc:spChg chg="mod">
          <ac:chgData name="stacksimplify Team" userId="30f9c473cae68561" providerId="LiveId" clId="{44F2EAF6-8EE6-7F48-975A-1D8E4D34FFE0}" dt="2024-08-14T02:51:50.356" v="15347" actId="20577"/>
          <ac:spMkLst>
            <pc:docMk/>
            <pc:sldMk cId="3498808239" sldId="371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37:34.731" v="14850" actId="20577"/>
          <ac:spMkLst>
            <pc:docMk/>
            <pc:sldMk cId="3498808239" sldId="3712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2:37:15.123" v="14814" actId="20577"/>
          <ac:spMkLst>
            <pc:docMk/>
            <pc:sldMk cId="3498808239" sldId="3712"/>
            <ac:spMk id="10" creationId="{9B671B48-523F-0A35-2564-B458C05E80C2}"/>
          </ac:spMkLst>
        </pc:spChg>
        <pc:spChg chg="add mod">
          <ac:chgData name="stacksimplify Team" userId="30f9c473cae68561" providerId="LiveId" clId="{44F2EAF6-8EE6-7F48-975A-1D8E4D34FFE0}" dt="2024-08-14T02:39:04.064" v="14865" actId="207"/>
          <ac:spMkLst>
            <pc:docMk/>
            <pc:sldMk cId="3498808239" sldId="3712"/>
            <ac:spMk id="11" creationId="{5832AA2E-8840-F7D3-E44D-447E639D566E}"/>
          </ac:spMkLst>
        </pc:spChg>
        <pc:spChg chg="add mod">
          <ac:chgData name="stacksimplify Team" userId="30f9c473cae68561" providerId="LiveId" clId="{44F2EAF6-8EE6-7F48-975A-1D8E4D34FFE0}" dt="2024-08-14T02:37:45.330" v="14857" actId="20577"/>
          <ac:spMkLst>
            <pc:docMk/>
            <pc:sldMk cId="3498808239" sldId="3712"/>
            <ac:spMk id="12" creationId="{1939AA37-0611-D6CF-CC50-6379A9246E00}"/>
          </ac:spMkLst>
        </pc:spChg>
        <pc:spChg chg="add mod">
          <ac:chgData name="stacksimplify Team" userId="30f9c473cae68561" providerId="LiveId" clId="{44F2EAF6-8EE6-7F48-975A-1D8E4D34FFE0}" dt="2024-08-14T02:39:20.259" v="14866" actId="14100"/>
          <ac:spMkLst>
            <pc:docMk/>
            <pc:sldMk cId="3498808239" sldId="3712"/>
            <ac:spMk id="14" creationId="{92F6A2D7-B71B-43DC-1759-BF51EFD19117}"/>
          </ac:spMkLst>
        </pc:spChg>
        <pc:spChg chg="mod">
          <ac:chgData name="stacksimplify Team" userId="30f9c473cae68561" providerId="LiveId" clId="{44F2EAF6-8EE6-7F48-975A-1D8E4D34FFE0}" dt="2024-08-14T02:36:32.355" v="14774" actId="20577"/>
          <ac:spMkLst>
            <pc:docMk/>
            <pc:sldMk cId="3498808239" sldId="371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36:19.845" v="14726" actId="20577"/>
          <ac:spMkLst>
            <pc:docMk/>
            <pc:sldMk cId="3498808239" sldId="3712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2:36:53.243" v="14809" actId="20577"/>
          <ac:spMkLst>
            <pc:docMk/>
            <pc:sldMk cId="3498808239" sldId="3712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2:36:45.875" v="14779" actId="20577"/>
          <ac:spMkLst>
            <pc:docMk/>
            <pc:sldMk cId="3498808239" sldId="3712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2:33:58.553" v="14715" actId="20577"/>
          <ac:spMkLst>
            <pc:docMk/>
            <pc:sldMk cId="3498808239" sldId="371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2:35:46.542" v="14720" actId="1076"/>
          <ac:picMkLst>
            <pc:docMk/>
            <pc:sldMk cId="3498808239" sldId="3712"/>
            <ac:picMk id="3" creationId="{CD4ECC80-0C72-DA26-7BEF-F8BBF12F7077}"/>
          </ac:picMkLst>
        </pc:picChg>
        <pc:picChg chg="del">
          <ac:chgData name="stacksimplify Team" userId="30f9c473cae68561" providerId="LiveId" clId="{44F2EAF6-8EE6-7F48-975A-1D8E4D34FFE0}" dt="2024-08-14T02:34:00.867" v="14716" actId="478"/>
          <ac:picMkLst>
            <pc:docMk/>
            <pc:sldMk cId="3498808239" sldId="3712"/>
            <ac:picMk id="5" creationId="{6E27B5E8-9284-A2F0-D583-3E698BFB8FFF}"/>
          </ac:picMkLst>
        </pc:picChg>
        <pc:picChg chg="add del mod">
          <ac:chgData name="stacksimplify Team" userId="30f9c473cae68561" providerId="LiveId" clId="{44F2EAF6-8EE6-7F48-975A-1D8E4D34FFE0}" dt="2024-08-14T02:38:16.749" v="14860" actId="478"/>
          <ac:picMkLst>
            <pc:docMk/>
            <pc:sldMk cId="3498808239" sldId="3712"/>
            <ac:picMk id="13" creationId="{EBB21EDE-1A81-84F5-20A1-2BCFB5C6475A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2:09:54.384" v="21299"/>
        <pc:sldMkLst>
          <pc:docMk/>
          <pc:sldMk cId="1440036959" sldId="3713"/>
        </pc:sldMkLst>
        <pc:spChg chg="mod">
          <ac:chgData name="stacksimplify Team" userId="30f9c473cae68561" providerId="LiveId" clId="{44F2EAF6-8EE6-7F48-975A-1D8E4D34FFE0}" dt="2024-08-14T02:43:31.416" v="15009" actId="1076"/>
          <ac:spMkLst>
            <pc:docMk/>
            <pc:sldMk cId="1440036959" sldId="3713"/>
            <ac:spMk id="3" creationId="{7B353A35-9008-2B42-65EE-4B94D60FCB6F}"/>
          </ac:spMkLst>
        </pc:spChg>
        <pc:spChg chg="mod">
          <ac:chgData name="stacksimplify Team" userId="30f9c473cae68561" providerId="LiveId" clId="{44F2EAF6-8EE6-7F48-975A-1D8E4D34FFE0}" dt="2024-08-14T02:41:05.472" v="14916" actId="255"/>
          <ac:spMkLst>
            <pc:docMk/>
            <pc:sldMk cId="1440036959" sldId="3713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2:10:13.426" v="14393" actId="14100"/>
          <ac:spMkLst>
            <pc:docMk/>
            <pc:sldMk cId="1440036959" sldId="3713"/>
            <ac:spMk id="5" creationId="{09D45B26-3E14-39D0-C1ED-03AC6376A3A1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7" creationId="{04F62BEF-3671-1901-F0D0-D9D3ED7A4618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" creationId="{85200A71-D781-14BB-9F28-AE03DEEB8102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9" creationId="{D7896FAE-D9C4-0B38-6F8E-C278F2693FB7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0" creationId="{D61DC5CA-8496-D0AB-A87B-FE350CA20D4A}"/>
          </ac:spMkLst>
        </pc:spChg>
        <pc:spChg chg="mod">
          <ac:chgData name="stacksimplify Team" userId="30f9c473cae68561" providerId="LiveId" clId="{44F2EAF6-8EE6-7F48-975A-1D8E4D34FFE0}" dt="2024-08-14T02:10:05.994" v="14391" actId="14100"/>
          <ac:spMkLst>
            <pc:docMk/>
            <pc:sldMk cId="1440036959" sldId="3713"/>
            <ac:spMk id="11" creationId="{7BF83B76-FA51-A9B3-59A2-8D3C3816C0E4}"/>
          </ac:spMkLst>
        </pc:spChg>
        <pc:spChg chg="mod">
          <ac:chgData name="stacksimplify Team" userId="30f9c473cae68561" providerId="LiveId" clId="{44F2EAF6-8EE6-7F48-975A-1D8E4D34FFE0}" dt="2024-08-14T02:09:52.387" v="14390" actId="692"/>
          <ac:spMkLst>
            <pc:docMk/>
            <pc:sldMk cId="1440036959" sldId="3713"/>
            <ac:spMk id="12" creationId="{AE26CEBB-44F3-A3F3-0F59-09EE59DDFE5E}"/>
          </ac:spMkLst>
        </pc:spChg>
        <pc:spChg chg="add mod">
          <ac:chgData name="stacksimplify Team" userId="30f9c473cae68561" providerId="LiveId" clId="{44F2EAF6-8EE6-7F48-975A-1D8E4D34FFE0}" dt="2024-08-14T02:45:25.328" v="15046" actId="1076"/>
          <ac:spMkLst>
            <pc:docMk/>
            <pc:sldMk cId="1440036959" sldId="3713"/>
            <ac:spMk id="13" creationId="{87F6E899-DF1A-5085-27D9-59C2FB1FDDB7}"/>
          </ac:spMkLst>
        </pc:spChg>
        <pc:spChg chg="mod">
          <ac:chgData name="stacksimplify Team" userId="30f9c473cae68561" providerId="LiveId" clId="{44F2EAF6-8EE6-7F48-975A-1D8E4D34FFE0}" dt="2024-08-14T02:12:56.417" v="14427" actId="1076"/>
          <ac:spMkLst>
            <pc:docMk/>
            <pc:sldMk cId="1440036959" sldId="3713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8" creationId="{CA8FDB74-9194-9C39-5122-2641D8771780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19" creationId="{AFF3CBEB-B6A3-8933-40DE-315219FFFC7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1" creationId="{7EC81087-2C59-3CD9-BE87-38EF0336FE8A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2" creationId="{E56E8874-92F6-7648-7005-F55868B9C657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14T02:44:14.804" v="15043" actId="207"/>
          <ac:spMkLst>
            <pc:docMk/>
            <pc:sldMk cId="1440036959" sldId="3713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7" creationId="{ACC96CB3-876C-3B67-D776-0B27A6E46CCE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28" creationId="{0F523A99-F439-D061-36EF-DCC0507263AE}"/>
          </ac:spMkLst>
        </pc:spChg>
        <pc:spChg chg="mod">
          <ac:chgData name="stacksimplify Team" userId="30f9c473cae68561" providerId="LiveId" clId="{44F2EAF6-8EE6-7F48-975A-1D8E4D34FFE0}" dt="2024-08-14T02:14:32.536" v="14446" actId="14100"/>
          <ac:spMkLst>
            <pc:docMk/>
            <pc:sldMk cId="1440036959" sldId="3713"/>
            <ac:spMk id="30" creationId="{37EB0351-A8B4-9CDE-3232-4A0206353EED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4T02:09:02.170" v="14380" actId="1035"/>
          <ac:spMkLst>
            <pc:docMk/>
            <pc:sldMk cId="1440036959" sldId="3713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4T02:25:39.864" v="14511" actId="692"/>
          <ac:spMkLst>
            <pc:docMk/>
            <pc:sldMk cId="1440036959" sldId="3713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4T02:25:33.604" v="14510" actId="207"/>
          <ac:spMkLst>
            <pc:docMk/>
            <pc:sldMk cId="1440036959" sldId="3713"/>
            <ac:spMk id="38" creationId="{DEC4DCE4-0588-8D35-724B-DD43AD5554CD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39" creationId="{98690C30-0355-5E89-832F-893BF914F7A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1" creationId="{C4E06E7F-64D0-27B8-36E1-25FBAFDDCF39}"/>
          </ac:spMkLst>
        </pc:spChg>
        <pc:spChg chg="mod">
          <ac:chgData name="stacksimplify Team" userId="30f9c473cae68561" providerId="LiveId" clId="{44F2EAF6-8EE6-7F48-975A-1D8E4D34FFE0}" dt="2024-08-14T02:10:41.004" v="14398" actId="14100"/>
          <ac:spMkLst>
            <pc:docMk/>
            <pc:sldMk cId="1440036959" sldId="3713"/>
            <ac:spMk id="43" creationId="{3A645026-9010-0AA7-43E8-7105F2464643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5" creationId="{9CE170D4-51CA-6AFC-07DC-37041EF05069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6" creationId="{DECCEC3B-1367-45D1-6443-57ECF11A929F}"/>
          </ac:spMkLst>
        </pc:spChg>
        <pc:spChg chg="mod">
          <ac:chgData name="stacksimplify Team" userId="30f9c473cae68561" providerId="LiveId" clId="{44F2EAF6-8EE6-7F48-975A-1D8E4D34FFE0}" dt="2024-08-14T02:10:44.671" v="14399" actId="1076"/>
          <ac:spMkLst>
            <pc:docMk/>
            <pc:sldMk cId="1440036959" sldId="3713"/>
            <ac:spMk id="47" creationId="{4E8C2A15-F872-ECAB-2379-37297DE4BFC2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49" creationId="{F5B0A285-EA72-7563-636A-32958AA6CC4E}"/>
          </ac:spMkLst>
        </pc:spChg>
        <pc:spChg chg="del mod">
          <ac:chgData name="stacksimplify Team" userId="30f9c473cae68561" providerId="LiveId" clId="{44F2EAF6-8EE6-7F48-975A-1D8E4D34FFE0}" dt="2024-08-14T04:47:20.117" v="16694" actId="478"/>
          <ac:spMkLst>
            <pc:docMk/>
            <pc:sldMk cId="1440036959" sldId="3713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2" creationId="{1CD86509-E8EF-CDD2-E6E2-69A539EEE5E6}"/>
          </ac:spMkLst>
        </pc:spChg>
        <pc:spChg chg="mod">
          <ac:chgData name="stacksimplify Team" userId="30f9c473cae68561" providerId="LiveId" clId="{44F2EAF6-8EE6-7F48-975A-1D8E4D34FFE0}" dt="2024-08-14T02:14:29.072" v="14445" actId="1076"/>
          <ac:spMkLst>
            <pc:docMk/>
            <pc:sldMk cId="1440036959" sldId="3713"/>
            <ac:spMk id="53" creationId="{1CEC8C04-31FE-4B6C-E059-7C1E44E122D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4T02:21:00.357" v="14483" actId="1076"/>
          <ac:spMkLst>
            <pc:docMk/>
            <pc:sldMk cId="1440036959" sldId="3713"/>
            <ac:spMk id="55" creationId="{585C0206-F38E-AB46-E372-88A659774951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56" creationId="{3B521197-D426-D1A9-097C-3E446FEC73C3}"/>
          </ac:spMkLst>
        </pc:spChg>
        <pc:spChg chg="mod">
          <ac:chgData name="stacksimplify Team" userId="30f9c473cae68561" providerId="LiveId" clId="{44F2EAF6-8EE6-7F48-975A-1D8E4D34FFE0}" dt="2024-08-14T02:21:00.357" v="14483" actId="1076"/>
          <ac:spMkLst>
            <pc:docMk/>
            <pc:sldMk cId="1440036959" sldId="3713"/>
            <ac:spMk id="57" creationId="{3D3130AC-C226-6F30-6329-688589F49A74}"/>
          </ac:spMkLst>
        </pc:spChg>
        <pc:spChg chg="mod">
          <ac:chgData name="stacksimplify Team" userId="30f9c473cae68561" providerId="LiveId" clId="{44F2EAF6-8EE6-7F48-975A-1D8E4D34FFE0}" dt="2024-08-14T02:25:29.689" v="14509" actId="207"/>
          <ac:spMkLst>
            <pc:docMk/>
            <pc:sldMk cId="1440036959" sldId="3713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7" creationId="{7EC77E18-F422-EDC3-6AE3-1646742F3583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8" creationId="{1DFE7CB7-E588-4513-E0D3-BFBA1BBD3347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69" creationId="{09B6C9C4-0EAD-7627-71DE-F57D35D22966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70" creationId="{32630299-CBB5-E338-53F7-4A795B05D8C3}"/>
          </ac:spMkLst>
        </pc:spChg>
        <pc:spChg chg="add mod">
          <ac:chgData name="stacksimplify Team" userId="30f9c473cae68561" providerId="LiveId" clId="{44F2EAF6-8EE6-7F48-975A-1D8E4D34FFE0}" dt="2024-08-14T02:07:59.728" v="14368" actId="1076"/>
          <ac:spMkLst>
            <pc:docMk/>
            <pc:sldMk cId="1440036959" sldId="3713"/>
            <ac:spMk id="71" creationId="{F7587FDE-7503-9AD8-9974-16138C211A92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76" creationId="{CBCA4516-4D6A-253D-8FB9-4180DE38FBDB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77" creationId="{56A4DDB3-BBB4-9097-F64B-D0D9D72E26ED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0" creationId="{FF00E8F3-CE0E-F69C-7566-12E40A60DF6F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1" creationId="{676727D2-0F47-E789-A7D2-1686FA90B3AF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2" creationId="{87FBA318-7F30-59F7-A8A0-8384F5134234}"/>
          </ac:spMkLst>
        </pc:spChg>
        <pc:spChg chg="mod">
          <ac:chgData name="stacksimplify Team" userId="30f9c473cae68561" providerId="LiveId" clId="{44F2EAF6-8EE6-7F48-975A-1D8E4D34FFE0}" dt="2024-08-14T02:04:48.546" v="14337" actId="1037"/>
          <ac:spMkLst>
            <pc:docMk/>
            <pc:sldMk cId="1440036959" sldId="3713"/>
            <ac:spMk id="83" creationId="{07DB99E3-86BB-9549-50E8-21B4E2AE48E1}"/>
          </ac:spMkLst>
        </pc:spChg>
        <pc:spChg chg="add mod">
          <ac:chgData name="stacksimplify Team" userId="30f9c473cae68561" providerId="LiveId" clId="{44F2EAF6-8EE6-7F48-975A-1D8E4D34FFE0}" dt="2024-08-14T02:09:09.537" v="14382" actId="1076"/>
          <ac:spMkLst>
            <pc:docMk/>
            <pc:sldMk cId="1440036959" sldId="3713"/>
            <ac:spMk id="84" creationId="{B6DD2366-4D2A-2A66-18C2-5CBF14F4B9B8}"/>
          </ac:spMkLst>
        </pc:spChg>
        <pc:spChg chg="add mod">
          <ac:chgData name="stacksimplify Team" userId="30f9c473cae68561" providerId="LiveId" clId="{44F2EAF6-8EE6-7F48-975A-1D8E4D34FFE0}" dt="2024-08-14T02:22:47.440" v="14492" actId="692"/>
          <ac:spMkLst>
            <pc:docMk/>
            <pc:sldMk cId="1440036959" sldId="3713"/>
            <ac:spMk id="86" creationId="{768F2D4F-46B7-1D51-3AFF-ADA410BA960C}"/>
          </ac:spMkLst>
        </pc:spChg>
        <pc:spChg chg="add mod">
          <ac:chgData name="stacksimplify Team" userId="30f9c473cae68561" providerId="LiveId" clId="{44F2EAF6-8EE6-7F48-975A-1D8E4D34FFE0}" dt="2024-08-14T02:14:59.496" v="14451" actId="20577"/>
          <ac:spMkLst>
            <pc:docMk/>
            <pc:sldMk cId="1440036959" sldId="3713"/>
            <ac:spMk id="87" creationId="{95A45833-29BB-C9CE-AC0D-415E051BF35B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2" creationId="{0C2E0916-7EF2-CB4B-5C22-850EFDF96B1F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3" creationId="{71928930-2FCD-87A9-9FBD-3EE8EC562FDD}"/>
          </ac:spMkLst>
        </pc:spChg>
        <pc:spChg chg="add mod">
          <ac:chgData name="stacksimplify Team" userId="30f9c473cae68561" providerId="LiveId" clId="{44F2EAF6-8EE6-7F48-975A-1D8E4D34FFE0}" dt="2024-08-14T02:09:19.734" v="14386" actId="1076"/>
          <ac:spMkLst>
            <pc:docMk/>
            <pc:sldMk cId="1440036959" sldId="3713"/>
            <ac:spMk id="94" creationId="{F4DC2B31-31D1-D5C1-AC75-D510E330087B}"/>
          </ac:spMkLst>
        </pc:spChg>
        <pc:spChg chg="add mod">
          <ac:chgData name="stacksimplify Team" userId="30f9c473cae68561" providerId="LiveId" clId="{44F2EAF6-8EE6-7F48-975A-1D8E4D34FFE0}" dt="2024-08-14T02:22:53.708" v="14493" actId="692"/>
          <ac:spMkLst>
            <pc:docMk/>
            <pc:sldMk cId="1440036959" sldId="3713"/>
            <ac:spMk id="95" creationId="{9ACE81E8-6BC2-E8A0-099C-9DC2DD3E58DF}"/>
          </ac:spMkLst>
        </pc:spChg>
        <pc:spChg chg="add mod">
          <ac:chgData name="stacksimplify Team" userId="30f9c473cae68561" providerId="LiveId" clId="{44F2EAF6-8EE6-7F48-975A-1D8E4D34FFE0}" dt="2024-08-14T02:22:33.293" v="14490" actId="207"/>
          <ac:spMkLst>
            <pc:docMk/>
            <pc:sldMk cId="1440036959" sldId="3713"/>
            <ac:spMk id="96" creationId="{983FA075-8517-1624-DF49-0C3B7E1AC698}"/>
          </ac:spMkLst>
        </pc:spChg>
        <pc:spChg chg="add del mod">
          <ac:chgData name="stacksimplify Team" userId="30f9c473cae68561" providerId="LiveId" clId="{44F2EAF6-8EE6-7F48-975A-1D8E4D34FFE0}" dt="2024-08-14T02:13:05.931" v="14430" actId="478"/>
          <ac:spMkLst>
            <pc:docMk/>
            <pc:sldMk cId="1440036959" sldId="3713"/>
            <ac:spMk id="102" creationId="{6D3AFA0C-4217-1E3E-1F44-AD34E47F3B85}"/>
          </ac:spMkLst>
        </pc:spChg>
        <pc:spChg chg="add mod">
          <ac:chgData name="stacksimplify Team" userId="30f9c473cae68561" providerId="LiveId" clId="{44F2EAF6-8EE6-7F48-975A-1D8E4D34FFE0}" dt="2024-08-14T02:25:39.864" v="14511" actId="692"/>
          <ac:spMkLst>
            <pc:docMk/>
            <pc:sldMk cId="1440036959" sldId="3713"/>
            <ac:spMk id="103" creationId="{3650B92F-9E2F-105F-E19B-10360C652476}"/>
          </ac:spMkLst>
        </pc:spChg>
        <pc:spChg chg="add mod">
          <ac:chgData name="stacksimplify Team" userId="30f9c473cae68561" providerId="LiveId" clId="{44F2EAF6-8EE6-7F48-975A-1D8E4D34FFE0}" dt="2024-08-14T02:13:36.835" v="14436" actId="20577"/>
          <ac:spMkLst>
            <pc:docMk/>
            <pc:sldMk cId="1440036959" sldId="3713"/>
            <ac:spMk id="107" creationId="{FD770748-8E7B-B9EA-461F-BFF1DBE10F83}"/>
          </ac:spMkLst>
        </pc:spChg>
        <pc:spChg chg="add mod">
          <ac:chgData name="stacksimplify Team" userId="30f9c473cae68561" providerId="LiveId" clId="{44F2EAF6-8EE6-7F48-975A-1D8E4D34FFE0}" dt="2024-08-14T02:22:47.440" v="14492" actId="692"/>
          <ac:spMkLst>
            <pc:docMk/>
            <pc:sldMk cId="1440036959" sldId="3713"/>
            <ac:spMk id="108" creationId="{2455C726-A645-C817-BD40-29973AC24551}"/>
          </ac:spMkLst>
        </pc:spChg>
        <pc:spChg chg="add mod">
          <ac:chgData name="stacksimplify Team" userId="30f9c473cae68561" providerId="LiveId" clId="{44F2EAF6-8EE6-7F48-975A-1D8E4D34FFE0}" dt="2024-08-14T02:13:59.985" v="14440" actId="20577"/>
          <ac:spMkLst>
            <pc:docMk/>
            <pc:sldMk cId="1440036959" sldId="3713"/>
            <ac:spMk id="110" creationId="{84A68EDE-D998-FEE8-4372-AC01EE50F0CE}"/>
          </ac:spMkLst>
        </pc:spChg>
        <pc:spChg chg="add mod">
          <ac:chgData name="stacksimplify Team" userId="30f9c473cae68561" providerId="LiveId" clId="{44F2EAF6-8EE6-7F48-975A-1D8E4D34FFE0}" dt="2024-08-14T02:22:53.708" v="14493" actId="692"/>
          <ac:spMkLst>
            <pc:docMk/>
            <pc:sldMk cId="1440036959" sldId="3713"/>
            <ac:spMk id="111" creationId="{ECF3984B-D37A-EC0D-61BA-42D18D81CD36}"/>
          </ac:spMkLst>
        </pc:spChg>
        <pc:spChg chg="add mod">
          <ac:chgData name="stacksimplify Team" userId="30f9c473cae68561" providerId="LiveId" clId="{44F2EAF6-8EE6-7F48-975A-1D8E4D34FFE0}" dt="2024-08-14T02:21:58.981" v="14486" actId="207"/>
          <ac:spMkLst>
            <pc:docMk/>
            <pc:sldMk cId="1440036959" sldId="3713"/>
            <ac:spMk id="118" creationId="{EC46E75F-8E24-6F4E-6ABD-2FF76A7F0FE8}"/>
          </ac:spMkLst>
        </pc:spChg>
        <pc:spChg chg="add mod">
          <ac:chgData name="stacksimplify Team" userId="30f9c473cae68561" providerId="LiveId" clId="{44F2EAF6-8EE6-7F48-975A-1D8E4D34FFE0}" dt="2024-08-14T02:22:11.888" v="14488" actId="207"/>
          <ac:spMkLst>
            <pc:docMk/>
            <pc:sldMk cId="1440036959" sldId="3713"/>
            <ac:spMk id="119" creationId="{3CEFB893-768E-5644-0806-FD90060D08DC}"/>
          </ac:spMkLst>
        </pc:spChg>
        <pc:spChg chg="add mod">
          <ac:chgData name="stacksimplify Team" userId="30f9c473cae68561" providerId="LiveId" clId="{44F2EAF6-8EE6-7F48-975A-1D8E4D34FFE0}" dt="2024-08-14T02:44:20.612" v="15044" actId="207"/>
          <ac:spMkLst>
            <pc:docMk/>
            <pc:sldMk cId="1440036959" sldId="3713"/>
            <ac:spMk id="133" creationId="{3B2A6BF1-E204-FB01-7AC3-726E42F8D1C6}"/>
          </ac:spMkLst>
        </pc:spChg>
        <pc:spChg chg="add mod">
          <ac:chgData name="stacksimplify Team" userId="30f9c473cae68561" providerId="LiveId" clId="{44F2EAF6-8EE6-7F48-975A-1D8E4D34FFE0}" dt="2024-08-14T02:44:25.286" v="15045" actId="207"/>
          <ac:spMkLst>
            <pc:docMk/>
            <pc:sldMk cId="1440036959" sldId="3713"/>
            <ac:spMk id="134" creationId="{2FAC85D6-9CD0-0EFA-059A-DFF4099CC31E}"/>
          </ac:spMkLst>
        </pc:spChg>
        <pc:spChg chg="add mod">
          <ac:chgData name="stacksimplify Team" userId="30f9c473cae68561" providerId="LiveId" clId="{44F2EAF6-8EE6-7F48-975A-1D8E4D34FFE0}" dt="2024-08-14T04:47:20.629" v="16695"/>
          <ac:spMkLst>
            <pc:docMk/>
            <pc:sldMk cId="1440036959" sldId="3713"/>
            <ac:spMk id="137" creationId="{6B067769-3743-933F-E562-2F302124D2AE}"/>
          </ac:spMkLst>
        </pc:spChg>
        <pc:picChg chg="mod">
          <ac:chgData name="stacksimplify Team" userId="30f9c473cae68561" providerId="LiveId" clId="{44F2EAF6-8EE6-7F48-975A-1D8E4D34FFE0}" dt="2024-08-14T02:08:33.688" v="14376" actId="1076"/>
          <ac:picMkLst>
            <pc:docMk/>
            <pc:sldMk cId="1440036959" sldId="3713"/>
            <ac:picMk id="14" creationId="{65072F9A-8D93-5606-1A1D-FB5A4EFD6043}"/>
          </ac:picMkLst>
        </pc:picChg>
        <pc:picChg chg="mod">
          <ac:chgData name="stacksimplify Team" userId="30f9c473cae68561" providerId="LiveId" clId="{44F2EAF6-8EE6-7F48-975A-1D8E4D34FFE0}" dt="2024-08-14T02:12:38.021" v="14424" actId="1076"/>
          <ac:picMkLst>
            <pc:docMk/>
            <pc:sldMk cId="1440036959" sldId="3713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20" creationId="{9B42BF82-9702-8FF3-2813-3B9EBECF8065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24" creationId="{7E6AE58C-F1C5-918C-C1F7-B4FFD3E83CA3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4T02:09:02.170" v="14380" actId="1035"/>
          <ac:picMkLst>
            <pc:docMk/>
            <pc:sldMk cId="1440036959" sldId="3713"/>
            <ac:picMk id="33" creationId="{1CF76166-2243-FF07-0A39-F1D6602E64D4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40" creationId="{AFD09A59-F907-80A5-4CAE-D9EF8E3F4BF6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42" creationId="{6101C4EE-12CB-57E3-24B6-DFFDD1426EF7}"/>
          </ac:picMkLst>
        </pc:picChg>
        <pc:picChg chg="mod">
          <ac:chgData name="stacksimplify Team" userId="30f9c473cae68561" providerId="LiveId" clId="{44F2EAF6-8EE6-7F48-975A-1D8E4D34FFE0}" dt="2024-08-14T02:10:36.721" v="14397" actId="1076"/>
          <ac:picMkLst>
            <pc:docMk/>
            <pc:sldMk cId="1440036959" sldId="3713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50" creationId="{1C8BDCC4-A1C5-65B5-CCB8-E316A7907690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3" creationId="{F9A0DADF-5055-D29A-44A9-FB89B85755AA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4" creationId="{20F5CB6E-75C8-89C4-E241-F5DFCD831FBE}"/>
          </ac:picMkLst>
        </pc:picChg>
        <pc:picChg chg="add mod">
          <ac:chgData name="stacksimplify Team" userId="30f9c473cae68561" providerId="LiveId" clId="{44F2EAF6-8EE6-7F48-975A-1D8E4D34FFE0}" dt="2024-08-14T02:07:59.728" v="14368" actId="1076"/>
          <ac:picMkLst>
            <pc:docMk/>
            <pc:sldMk cId="1440036959" sldId="3713"/>
            <ac:picMk id="65" creationId="{D5E015BA-BBCE-B930-54CD-32E181F2BB80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2" creationId="{72B4EF4E-22D5-DC0A-A80A-33214388A5B5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73" creationId="{27493BA3-5276-F997-DC4F-6C3D85B7AB19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4" creationId="{29399089-2F6C-4D9B-C30A-277F8030D240}"/>
          </ac:picMkLst>
        </pc:picChg>
        <pc:picChg chg="add mod">
          <ac:chgData name="stacksimplify Team" userId="30f9c473cae68561" providerId="LiveId" clId="{44F2EAF6-8EE6-7F48-975A-1D8E4D34FFE0}" dt="2024-08-14T02:09:09.537" v="14382" actId="1076"/>
          <ac:picMkLst>
            <pc:docMk/>
            <pc:sldMk cId="1440036959" sldId="3713"/>
            <ac:picMk id="75" creationId="{435BB0C4-CB65-C508-CB09-087AD07DAEA4}"/>
          </ac:picMkLst>
        </pc:picChg>
        <pc:picChg chg="mod">
          <ac:chgData name="stacksimplify Team" userId="30f9c473cae68561" providerId="LiveId" clId="{44F2EAF6-8EE6-7F48-975A-1D8E4D34FFE0}" dt="2024-08-14T02:04:48.546" v="14337" actId="1037"/>
          <ac:picMkLst>
            <pc:docMk/>
            <pc:sldMk cId="1440036959" sldId="3713"/>
            <ac:picMk id="78" creationId="{B6793427-3E8C-9C90-F438-02F3838078FF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88" creationId="{71C2D10E-C1F2-C917-67C0-5592AA5CD2FA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90" creationId="{3D9A176E-903F-3887-898C-3C319AF84E44}"/>
          </ac:picMkLst>
        </pc:picChg>
        <pc:picChg chg="add mod">
          <ac:chgData name="stacksimplify Team" userId="30f9c473cae68561" providerId="LiveId" clId="{44F2EAF6-8EE6-7F48-975A-1D8E4D34FFE0}" dt="2024-08-14T02:09:19.734" v="14386" actId="1076"/>
          <ac:picMkLst>
            <pc:docMk/>
            <pc:sldMk cId="1440036959" sldId="3713"/>
            <ac:picMk id="91" creationId="{D3B0D8EA-43EB-E88B-611F-31F0E4688929}"/>
          </ac:picMkLst>
        </pc:picChg>
        <pc:picChg chg="add del mod">
          <ac:chgData name="stacksimplify Team" userId="30f9c473cae68561" providerId="LiveId" clId="{44F2EAF6-8EE6-7F48-975A-1D8E4D34FFE0}" dt="2024-08-14T02:13:05.931" v="14430" actId="478"/>
          <ac:picMkLst>
            <pc:docMk/>
            <pc:sldMk cId="1440036959" sldId="3713"/>
            <ac:picMk id="101" creationId="{16441B7F-10E2-4115-225A-1C3BBF5E86EF}"/>
          </ac:picMkLst>
        </pc:picChg>
        <pc:picChg chg="add mod">
          <ac:chgData name="stacksimplify Team" userId="30f9c473cae68561" providerId="LiveId" clId="{44F2EAF6-8EE6-7F48-975A-1D8E4D34FFE0}" dt="2024-08-14T02:13:33.196" v="14434" actId="1076"/>
          <ac:picMkLst>
            <pc:docMk/>
            <pc:sldMk cId="1440036959" sldId="3713"/>
            <ac:picMk id="106" creationId="{6C43A4D7-425E-8BC8-5359-0FB7FCE731DE}"/>
          </ac:picMkLst>
        </pc:picChg>
        <pc:picChg chg="add mod">
          <ac:chgData name="stacksimplify Team" userId="30f9c473cae68561" providerId="LiveId" clId="{44F2EAF6-8EE6-7F48-975A-1D8E4D34FFE0}" dt="2024-08-14T02:13:55.761" v="14438" actId="1076"/>
          <ac:picMkLst>
            <pc:docMk/>
            <pc:sldMk cId="1440036959" sldId="3713"/>
            <ac:picMk id="109" creationId="{31C68B7B-4E17-08B7-C2FB-510F11B34256}"/>
          </ac:picMkLst>
        </pc:picChg>
        <pc:cxnChg chg="del mod">
          <ac:chgData name="stacksimplify Team" userId="30f9c473cae68561" providerId="LiveId" clId="{44F2EAF6-8EE6-7F48-975A-1D8E4D34FFE0}" dt="2024-08-14T02:14:10.978" v="14441" actId="478"/>
          <ac:cxnSpMkLst>
            <pc:docMk/>
            <pc:sldMk cId="1440036959" sldId="3713"/>
            <ac:cxnSpMk id="17" creationId="{809F1567-D1C9-A0CD-1DC3-0741CCFFB1E0}"/>
          </ac:cxnSpMkLst>
        </pc:cxnChg>
        <pc:cxnChg chg="mod">
          <ac:chgData name="stacksimplify Team" userId="30f9c473cae68561" providerId="LiveId" clId="{44F2EAF6-8EE6-7F48-975A-1D8E4D34FFE0}" dt="2024-08-14T02:14:50.933" v="14449" actId="14100"/>
          <ac:cxnSpMkLst>
            <pc:docMk/>
            <pc:sldMk cId="1440036959" sldId="3713"/>
            <ac:cxnSpMk id="48" creationId="{89F48541-D3EF-4B99-C1E3-98E2B09B35FF}"/>
          </ac:cxnSpMkLst>
        </pc:cxnChg>
        <pc:cxnChg chg="del mod">
          <ac:chgData name="stacksimplify Team" userId="30f9c473cae68561" providerId="LiveId" clId="{44F2EAF6-8EE6-7F48-975A-1D8E4D34FFE0}" dt="2024-08-14T02:11:11.324" v="14401" actId="478"/>
          <ac:cxnSpMkLst>
            <pc:docMk/>
            <pc:sldMk cId="1440036959" sldId="3713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61" creationId="{88C1E38C-1FB8-7945-13C9-78C4F71925C7}"/>
          </ac:cxnSpMkLst>
        </pc:cxnChg>
        <pc:cxnChg chg="mod">
          <ac:chgData name="stacksimplify Team" userId="30f9c473cae68561" providerId="LiveId" clId="{44F2EAF6-8EE6-7F48-975A-1D8E4D34FFE0}" dt="2024-08-14T02:21:00.357" v="14483" actId="1076"/>
          <ac:cxnSpMkLst>
            <pc:docMk/>
            <pc:sldMk cId="1440036959" sldId="3713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66" creationId="{9298AC35-857A-1421-EFDD-BFD0F218F825}"/>
          </ac:cxnSpMkLst>
        </pc:cxnChg>
        <pc:cxnChg chg="mod">
          <ac:chgData name="stacksimplify Team" userId="30f9c473cae68561" providerId="LiveId" clId="{44F2EAF6-8EE6-7F48-975A-1D8E4D34FFE0}" dt="2024-08-14T02:25:12.952" v="14505" actId="14100"/>
          <ac:cxnSpMkLst>
            <pc:docMk/>
            <pc:sldMk cId="1440036959" sldId="3713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4T02:04:48.546" v="14337" actId="1037"/>
          <ac:cxnSpMkLst>
            <pc:docMk/>
            <pc:sldMk cId="1440036959" sldId="3713"/>
            <ac:cxnSpMk id="89" creationId="{D0F08A5F-7C50-AD7F-7BA8-3E68876E0205}"/>
          </ac:cxnSpMkLst>
        </pc:cxnChg>
        <pc:cxnChg chg="add mod">
          <ac:chgData name="stacksimplify Team" userId="30f9c473cae68561" providerId="LiveId" clId="{44F2EAF6-8EE6-7F48-975A-1D8E4D34FFE0}" dt="2024-08-14T02:16:47.734" v="14458" actId="14100"/>
          <ac:cxnSpMkLst>
            <pc:docMk/>
            <pc:sldMk cId="1440036959" sldId="3713"/>
            <ac:cxnSpMk id="114" creationId="{0EBAD452-F383-33BF-FCDE-565786D85EAD}"/>
          </ac:cxnSpMkLst>
        </pc:cxnChg>
        <pc:cxnChg chg="add mod">
          <ac:chgData name="stacksimplify Team" userId="30f9c473cae68561" providerId="LiveId" clId="{44F2EAF6-8EE6-7F48-975A-1D8E4D34FFE0}" dt="2024-08-14T02:25:39.864" v="14511" actId="692"/>
          <ac:cxnSpMkLst>
            <pc:docMk/>
            <pc:sldMk cId="1440036959" sldId="3713"/>
            <ac:cxnSpMk id="123" creationId="{E14CBF45-F8F0-E909-0CD2-3C355CFA0CEF}"/>
          </ac:cxnSpMkLst>
        </pc:cxnChg>
        <pc:cxnChg chg="add mod">
          <ac:chgData name="stacksimplify Team" userId="30f9c473cae68561" providerId="LiveId" clId="{44F2EAF6-8EE6-7F48-975A-1D8E4D34FFE0}" dt="2024-08-14T02:24:00.574" v="14502" actId="692"/>
          <ac:cxnSpMkLst>
            <pc:docMk/>
            <pc:sldMk cId="1440036959" sldId="3713"/>
            <ac:cxnSpMk id="125" creationId="{3C2D5FF2-C3A6-C733-F0A3-F6660EBF72AF}"/>
          </ac:cxnSpMkLst>
        </pc:cxnChg>
        <pc:cxnChg chg="add mod">
          <ac:chgData name="stacksimplify Team" userId="30f9c473cae68561" providerId="LiveId" clId="{44F2EAF6-8EE6-7F48-975A-1D8E4D34FFE0}" dt="2024-08-14T02:24:05.579" v="14503" actId="692"/>
          <ac:cxnSpMkLst>
            <pc:docMk/>
            <pc:sldMk cId="1440036959" sldId="3713"/>
            <ac:cxnSpMk id="127" creationId="{E80C0547-ECCC-F0F3-F0C9-3A9D28F1D132}"/>
          </ac:cxnSpMkLst>
        </pc:cxnChg>
        <pc:cxnChg chg="add mod">
          <ac:chgData name="stacksimplify Team" userId="30f9c473cae68561" providerId="LiveId" clId="{44F2EAF6-8EE6-7F48-975A-1D8E4D34FFE0}" dt="2024-08-14T03:38:41.850" v="15919"/>
          <ac:cxnSpMkLst>
            <pc:docMk/>
            <pc:sldMk cId="1440036959" sldId="3713"/>
            <ac:cxnSpMk id="135" creationId="{2C0B7DD0-1D28-7F56-C0E9-A653E9ABC14F}"/>
          </ac:cxnSpMkLst>
        </pc:cxnChg>
        <pc:cxnChg chg="add mod">
          <ac:chgData name="stacksimplify Team" userId="30f9c473cae68561" providerId="LiveId" clId="{44F2EAF6-8EE6-7F48-975A-1D8E4D34FFE0}" dt="2024-08-14T03:38:41.850" v="15919"/>
          <ac:cxnSpMkLst>
            <pc:docMk/>
            <pc:sldMk cId="1440036959" sldId="3713"/>
            <ac:cxnSpMk id="136" creationId="{5B09BE8E-1A09-709B-58C2-5215798E4243}"/>
          </ac:cxnSpMkLst>
        </pc:cxnChg>
      </pc:sldChg>
      <pc:sldChg chg="modSp add mod">
        <pc:chgData name="stacksimplify Team" userId="30f9c473cae68561" providerId="LiveId" clId="{44F2EAF6-8EE6-7F48-975A-1D8E4D34FFE0}" dt="2024-08-30T04:20:20.064" v="21313" actId="207"/>
        <pc:sldMkLst>
          <pc:docMk/>
          <pc:sldMk cId="38674667" sldId="3714"/>
        </pc:sldMkLst>
        <pc:spChg chg="mod">
          <ac:chgData name="stacksimplify Team" userId="30f9c473cae68561" providerId="LiveId" clId="{44F2EAF6-8EE6-7F48-975A-1D8E4D34FFE0}" dt="2024-08-30T04:20:20.064" v="21313" actId="207"/>
          <ac:spMkLst>
            <pc:docMk/>
            <pc:sldMk cId="38674667" sldId="3714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4:20:07.018" v="21311" actId="20577"/>
          <ac:spMkLst>
            <pc:docMk/>
            <pc:sldMk cId="38674667" sldId="3714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4:25:17.264" v="21326" actId="20577"/>
        <pc:sldMkLst>
          <pc:docMk/>
          <pc:sldMk cId="3331491618" sldId="3715"/>
        </pc:sldMkLst>
        <pc:spChg chg="mod">
          <ac:chgData name="stacksimplify Team" userId="30f9c473cae68561" providerId="LiveId" clId="{44F2EAF6-8EE6-7F48-975A-1D8E4D34FFE0}" dt="2024-08-14T02:41:41.608" v="14952" actId="6549"/>
          <ac:spMkLst>
            <pc:docMk/>
            <pc:sldMk cId="3331491618" sldId="371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2:45:36.908" v="15048" actId="1076"/>
          <ac:spMkLst>
            <pc:docMk/>
            <pc:sldMk cId="3331491618" sldId="3715"/>
            <ac:spMk id="13" creationId="{87F6E899-DF1A-5085-27D9-59C2FB1FDDB7}"/>
          </ac:spMkLst>
        </pc:spChg>
        <pc:spChg chg="del">
          <ac:chgData name="stacksimplify Team" userId="30f9c473cae68561" providerId="LiveId" clId="{44F2EAF6-8EE6-7F48-975A-1D8E4D34FFE0}" dt="2024-08-14T02:45:34.045" v="15047" actId="478"/>
          <ac:spMkLst>
            <pc:docMk/>
            <pc:sldMk cId="3331491618" sldId="3715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2:41:33.910" v="14950" actId="1076"/>
          <ac:spMkLst>
            <pc:docMk/>
            <pc:sldMk cId="3331491618" sldId="3715"/>
            <ac:spMk id="39" creationId="{98690C30-0355-5E89-832F-893BF914F7A4}"/>
          </ac:spMkLst>
        </pc:spChg>
        <pc:spChg chg="del">
          <ac:chgData name="stacksimplify Team" userId="30f9c473cae68561" providerId="LiveId" clId="{44F2EAF6-8EE6-7F48-975A-1D8E4D34FFE0}" dt="2024-08-14T04:47:14.474" v="16692" actId="478"/>
          <ac:spMkLst>
            <pc:docMk/>
            <pc:sldMk cId="3331491618" sldId="3715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2:42:47.823" v="14985" actId="20577"/>
          <ac:spMkLst>
            <pc:docMk/>
            <pc:sldMk cId="3331491618" sldId="3715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30T04:25:17.264" v="21326" actId="20577"/>
          <ac:spMkLst>
            <pc:docMk/>
            <pc:sldMk cId="3331491618" sldId="3715"/>
            <ac:spMk id="64" creationId="{25442BEA-A3C7-2C1E-0B0C-E2559AB23CA7}"/>
          </ac:spMkLst>
        </pc:spChg>
        <pc:spChg chg="add mod">
          <ac:chgData name="stacksimplify Team" userId="30f9c473cae68561" providerId="LiveId" clId="{44F2EAF6-8EE6-7F48-975A-1D8E4D34FFE0}" dt="2024-08-14T02:46:16.005" v="15111" actId="14100"/>
          <ac:spMkLst>
            <pc:docMk/>
            <pc:sldMk cId="3331491618" sldId="3715"/>
            <ac:spMk id="65" creationId="{A645C672-6CBF-BC15-2518-88D87B7F4310}"/>
          </ac:spMkLst>
        </pc:spChg>
        <pc:spChg chg="add mod">
          <ac:chgData name="stacksimplify Team" userId="30f9c473cae68561" providerId="LiveId" clId="{44F2EAF6-8EE6-7F48-975A-1D8E4D34FFE0}" dt="2024-08-14T02:46:34.617" v="15138" actId="14100"/>
          <ac:spMkLst>
            <pc:docMk/>
            <pc:sldMk cId="3331491618" sldId="3715"/>
            <ac:spMk id="67" creationId="{3F301AC9-D029-D67D-44B9-CA366D4E0D43}"/>
          </ac:spMkLst>
        </pc:spChg>
        <pc:spChg chg="add mod">
          <ac:chgData name="stacksimplify Team" userId="30f9c473cae68561" providerId="LiveId" clId="{44F2EAF6-8EE6-7F48-975A-1D8E4D34FFE0}" dt="2024-08-14T04:47:15.001" v="16693"/>
          <ac:spMkLst>
            <pc:docMk/>
            <pc:sldMk cId="3331491618" sldId="3715"/>
            <ac:spMk id="98" creationId="{46B41B07-AF74-4859-5C4C-35E801B32D81}"/>
          </ac:spMkLst>
        </pc:spChg>
        <pc:spChg chg="mod">
          <ac:chgData name="stacksimplify Team" userId="30f9c473cae68561" providerId="LiveId" clId="{44F2EAF6-8EE6-7F48-975A-1D8E4D34FFE0}" dt="2024-08-14T02:42:53.998" v="14988" actId="20577"/>
          <ac:spMkLst>
            <pc:docMk/>
            <pc:sldMk cId="3331491618" sldId="3715"/>
            <ac:spMk id="118" creationId="{EC46E75F-8E24-6F4E-6ABD-2FF76A7F0FE8}"/>
          </ac:spMkLst>
        </pc:spChg>
        <pc:spChg chg="mod">
          <ac:chgData name="stacksimplify Team" userId="30f9c473cae68561" providerId="LiveId" clId="{44F2EAF6-8EE6-7F48-975A-1D8E4D34FFE0}" dt="2024-08-14T02:43:18.701" v="15007" actId="255"/>
          <ac:spMkLst>
            <pc:docMk/>
            <pc:sldMk cId="3331491618" sldId="3715"/>
            <ac:spMk id="119" creationId="{3CEFB893-768E-5644-0806-FD90060D08DC}"/>
          </ac:spMkLst>
        </pc:spChg>
        <pc:cxnChg chg="add mod">
          <ac:chgData name="stacksimplify Team" userId="30f9c473cae68561" providerId="LiveId" clId="{44F2EAF6-8EE6-7F48-975A-1D8E4D34FFE0}" dt="2024-08-14T03:38:16.364" v="15914" actId="692"/>
          <ac:cxnSpMkLst>
            <pc:docMk/>
            <pc:sldMk cId="3331491618" sldId="3715"/>
            <ac:cxnSpMk id="69" creationId="{E3936210-5119-760D-1C0D-D60FFED74E1B}"/>
          </ac:cxnSpMkLst>
        </pc:cxnChg>
        <pc:cxnChg chg="add mod">
          <ac:chgData name="stacksimplify Team" userId="30f9c473cae68561" providerId="LiveId" clId="{44F2EAF6-8EE6-7F48-975A-1D8E4D34FFE0}" dt="2024-08-14T03:38:30.874" v="15918" actId="14100"/>
          <ac:cxnSpMkLst>
            <pc:docMk/>
            <pc:sldMk cId="3331491618" sldId="3715"/>
            <ac:cxnSpMk id="70" creationId="{5900F6E2-983E-9CC1-1F99-79EF93FF7650}"/>
          </ac:cxnSpMkLst>
        </pc:cxnChg>
        <pc:cxnChg chg="mod">
          <ac:chgData name="stacksimplify Team" userId="30f9c473cae68561" providerId="LiveId" clId="{44F2EAF6-8EE6-7F48-975A-1D8E4D34FFE0}" dt="2024-08-14T02:42:45.385" v="14983" actId="14100"/>
          <ac:cxnSpMkLst>
            <pc:docMk/>
            <pc:sldMk cId="3331491618" sldId="3715"/>
            <ac:cxnSpMk id="123" creationId="{E14CBF45-F8F0-E909-0CD2-3C355CFA0CEF}"/>
          </ac:cxnSpMkLst>
        </pc:cxnChg>
        <pc:cxnChg chg="mod">
          <ac:chgData name="stacksimplify Team" userId="30f9c473cae68561" providerId="LiveId" clId="{44F2EAF6-8EE6-7F48-975A-1D8E4D34FFE0}" dt="2024-08-14T02:42:31.238" v="14979" actId="14100"/>
          <ac:cxnSpMkLst>
            <pc:docMk/>
            <pc:sldMk cId="3331491618" sldId="3715"/>
            <ac:cxnSpMk id="125" creationId="{3C2D5FF2-C3A6-C733-F0A3-F6660EBF72AF}"/>
          </ac:cxnSpMkLst>
        </pc:cxnChg>
        <pc:cxnChg chg="mod">
          <ac:chgData name="stacksimplify Team" userId="30f9c473cae68561" providerId="LiveId" clId="{44F2EAF6-8EE6-7F48-975A-1D8E4D34FFE0}" dt="2024-08-14T02:42:31.238" v="14979" actId="14100"/>
          <ac:cxnSpMkLst>
            <pc:docMk/>
            <pc:sldMk cId="3331491618" sldId="3715"/>
            <ac:cxnSpMk id="127" creationId="{E80C0547-ECCC-F0F3-F0C9-3A9D28F1D1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4:22:03.595" v="21324" actId="20577"/>
        <pc:sldMkLst>
          <pc:docMk/>
          <pc:sldMk cId="2000477514" sldId="3716"/>
        </pc:sldMkLst>
        <pc:spChg chg="mod">
          <ac:chgData name="stacksimplify Team" userId="30f9c473cae68561" providerId="LiveId" clId="{44F2EAF6-8EE6-7F48-975A-1D8E4D34FFE0}" dt="2024-08-30T04:22:03.595" v="21324" actId="20577"/>
          <ac:spMkLst>
            <pc:docMk/>
            <pc:sldMk cId="2000477514" sldId="3716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2:48:04.282" v="15175" actId="20577"/>
          <ac:spMkLst>
            <pc:docMk/>
            <pc:sldMk cId="2000477514" sldId="3716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14T02:49:39.353" v="15280" actId="207"/>
          <ac:spMkLst>
            <pc:docMk/>
            <pc:sldMk cId="2000477514" sldId="3716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2:48:36.467" v="15187" actId="20577"/>
          <ac:spMkLst>
            <pc:docMk/>
            <pc:sldMk cId="2000477514" sldId="3716"/>
            <ac:spMk id="12" creationId="{ABFEB8B4-9D79-A0A5-BAA7-2CFFB2566E20}"/>
          </ac:spMkLst>
        </pc:spChg>
        <pc:spChg chg="add mod">
          <ac:chgData name="stacksimplify Team" userId="30f9c473cae68561" providerId="LiveId" clId="{44F2EAF6-8EE6-7F48-975A-1D8E4D34FFE0}" dt="2024-08-14T02:49:35.722" v="15279" actId="207"/>
          <ac:spMkLst>
            <pc:docMk/>
            <pc:sldMk cId="2000477514" sldId="3716"/>
            <ac:spMk id="13" creationId="{8495C25F-48A8-3FE5-7428-B2D3563485B7}"/>
          </ac:spMkLst>
        </pc:spChg>
        <pc:spChg chg="add mod">
          <ac:chgData name="stacksimplify Team" userId="30f9c473cae68561" providerId="LiveId" clId="{44F2EAF6-8EE6-7F48-975A-1D8E4D34FFE0}" dt="2024-08-14T02:48:40.493" v="15195" actId="20577"/>
          <ac:spMkLst>
            <pc:docMk/>
            <pc:sldMk cId="2000477514" sldId="3716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14T02:47:56.437" v="15167" actId="20577"/>
          <ac:spMkLst>
            <pc:docMk/>
            <pc:sldMk cId="2000477514" sldId="3716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4T02:49:30.943" v="15278" actId="207"/>
          <ac:spMkLst>
            <pc:docMk/>
            <pc:sldMk cId="2000477514" sldId="3716"/>
            <ac:spMk id="17" creationId="{091A8538-1E95-4934-56D0-1EFB6B033CA1}"/>
          </ac:spMkLst>
        </pc:spChg>
        <pc:spChg chg="add mod">
          <ac:chgData name="stacksimplify Team" userId="30f9c473cae68561" providerId="LiveId" clId="{44F2EAF6-8EE6-7F48-975A-1D8E4D34FFE0}" dt="2024-08-14T02:48:44.716" v="15203" actId="20577"/>
          <ac:spMkLst>
            <pc:docMk/>
            <pc:sldMk cId="2000477514" sldId="3716"/>
            <ac:spMk id="18" creationId="{AE57D745-03DC-9A4B-CEF6-4B6E2788DC84}"/>
          </ac:spMkLst>
        </pc:spChg>
        <pc:spChg chg="add del mod">
          <ac:chgData name="stacksimplify Team" userId="30f9c473cae68561" providerId="LiveId" clId="{44F2EAF6-8EE6-7F48-975A-1D8E4D34FFE0}" dt="2024-08-14T02:48:46.868" v="15204" actId="478"/>
          <ac:spMkLst>
            <pc:docMk/>
            <pc:sldMk cId="2000477514" sldId="3716"/>
            <ac:spMk id="19" creationId="{8C4A6BE2-D125-10A2-7E39-756406A5E8FD}"/>
          </ac:spMkLst>
        </pc:spChg>
        <pc:spChg chg="add del mod">
          <ac:chgData name="stacksimplify Team" userId="30f9c473cae68561" providerId="LiveId" clId="{44F2EAF6-8EE6-7F48-975A-1D8E4D34FFE0}" dt="2024-08-14T02:48:46.868" v="15204" actId="478"/>
          <ac:spMkLst>
            <pc:docMk/>
            <pc:sldMk cId="2000477514" sldId="3716"/>
            <ac:spMk id="20" creationId="{7BE7A583-BE59-C6B2-7F15-A10DA12266B9}"/>
          </ac:spMkLst>
        </pc:spChg>
        <pc:spChg chg="add mod">
          <ac:chgData name="stacksimplify Team" userId="30f9c473cae68561" providerId="LiveId" clId="{44F2EAF6-8EE6-7F48-975A-1D8E4D34FFE0}" dt="2024-08-14T02:50:08.199" v="15296" actId="14100"/>
          <ac:spMkLst>
            <pc:docMk/>
            <pc:sldMk cId="2000477514" sldId="3716"/>
            <ac:spMk id="21" creationId="{4E731B9E-BE65-0676-553D-D3E7800DABBC}"/>
          </ac:spMkLst>
        </pc:spChg>
        <pc:spChg chg="mod">
          <ac:chgData name="stacksimplify Team" userId="30f9c473cae68561" providerId="LiveId" clId="{44F2EAF6-8EE6-7F48-975A-1D8E4D34FFE0}" dt="2024-08-14T02:47:41.083" v="15160" actId="20577"/>
          <ac:spMkLst>
            <pc:docMk/>
            <pc:sldMk cId="2000477514" sldId="3716"/>
            <ac:spMk id="30" creationId="{42C78FE8-B4F0-2EA6-63E2-ED2D99EF4011}"/>
          </ac:spMkLst>
        </pc:spChg>
        <pc:picChg chg="add del">
          <ac:chgData name="stacksimplify Team" userId="30f9c473cae68561" providerId="LiveId" clId="{44F2EAF6-8EE6-7F48-975A-1D8E4D34FFE0}" dt="2024-08-14T02:47:11.362" v="15141" actId="478"/>
          <ac:picMkLst>
            <pc:docMk/>
            <pc:sldMk cId="2000477514" sldId="3716"/>
            <ac:picMk id="3" creationId="{951029A1-4A21-4570-50BF-3981E27C010D}"/>
          </ac:picMkLst>
        </pc:picChg>
        <pc:picChg chg="add mod">
          <ac:chgData name="stacksimplify Team" userId="30f9c473cae68561" providerId="LiveId" clId="{44F2EAF6-8EE6-7F48-975A-1D8E4D34FFE0}" dt="2024-08-14T02:47:32.108" v="15144" actId="14100"/>
          <ac:picMkLst>
            <pc:docMk/>
            <pc:sldMk cId="2000477514" sldId="3716"/>
            <ac:picMk id="5" creationId="{31586AAA-0CFC-A8BE-139A-251B36B5BC56}"/>
          </ac:picMkLst>
        </pc:picChg>
      </pc:sldChg>
      <pc:sldChg chg="addSp delSp modSp add mod">
        <pc:chgData name="stacksimplify Team" userId="30f9c473cae68561" providerId="LiveId" clId="{44F2EAF6-8EE6-7F48-975A-1D8E4D34FFE0}" dt="2024-08-14T02:52:43.562" v="15375"/>
        <pc:sldMkLst>
          <pc:docMk/>
          <pc:sldMk cId="3122688542" sldId="3717"/>
        </pc:sldMkLst>
        <pc:spChg chg="add del mod">
          <ac:chgData name="stacksimplify Team" userId="30f9c473cae68561" providerId="LiveId" clId="{44F2EAF6-8EE6-7F48-975A-1D8E4D34FFE0}" dt="2024-08-14T02:51:16.756" v="15313" actId="478"/>
          <ac:spMkLst>
            <pc:docMk/>
            <pc:sldMk cId="3122688542" sldId="3717"/>
            <ac:spMk id="5" creationId="{E5376A71-D33A-4DFF-4684-A8C136069076}"/>
          </ac:spMkLst>
        </pc:spChg>
        <pc:spChg chg="mod">
          <ac:chgData name="stacksimplify Team" userId="30f9c473cae68561" providerId="LiveId" clId="{44F2EAF6-8EE6-7F48-975A-1D8E4D34FFE0}" dt="2024-08-14T02:51:38.813" v="15336" actId="20577"/>
          <ac:spMkLst>
            <pc:docMk/>
            <pc:sldMk cId="3122688542" sldId="3717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2:52:43.562" v="15375"/>
          <ac:spMkLst>
            <pc:docMk/>
            <pc:sldMk cId="3122688542" sldId="3717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2:52:09.717" v="15371" actId="20577"/>
          <ac:spMkLst>
            <pc:docMk/>
            <pc:sldMk cId="3122688542" sldId="3717"/>
            <ac:spMk id="10" creationId="{9B671B48-523F-0A35-2564-B458C05E80C2}"/>
          </ac:spMkLst>
        </pc:spChg>
        <pc:spChg chg="del">
          <ac:chgData name="stacksimplify Team" userId="30f9c473cae68561" providerId="LiveId" clId="{44F2EAF6-8EE6-7F48-975A-1D8E4D34FFE0}" dt="2024-08-14T02:52:12.585" v="15372" actId="478"/>
          <ac:spMkLst>
            <pc:docMk/>
            <pc:sldMk cId="3122688542" sldId="3717"/>
            <ac:spMk id="11" creationId="{5832AA2E-8840-F7D3-E44D-447E639D566E}"/>
          </ac:spMkLst>
        </pc:spChg>
        <pc:spChg chg="del">
          <ac:chgData name="stacksimplify Team" userId="30f9c473cae68561" providerId="LiveId" clId="{44F2EAF6-8EE6-7F48-975A-1D8E4D34FFE0}" dt="2024-08-14T02:52:12.585" v="15372" actId="478"/>
          <ac:spMkLst>
            <pc:docMk/>
            <pc:sldMk cId="3122688542" sldId="3717"/>
            <ac:spMk id="12" creationId="{1939AA37-0611-D6CF-CC50-6379A9246E00}"/>
          </ac:spMkLst>
        </pc:spChg>
        <pc:spChg chg="del mod">
          <ac:chgData name="stacksimplify Team" userId="30f9c473cae68561" providerId="LiveId" clId="{44F2EAF6-8EE6-7F48-975A-1D8E4D34FFE0}" dt="2024-08-14T02:50:17.439" v="15300" actId="478"/>
          <ac:spMkLst>
            <pc:docMk/>
            <pc:sldMk cId="3122688542" sldId="3717"/>
            <ac:spMk id="14" creationId="{92F6A2D7-B71B-43DC-1759-BF51EFD19117}"/>
          </ac:spMkLst>
        </pc:spChg>
        <pc:spChg chg="mod">
          <ac:chgData name="stacksimplify Team" userId="30f9c473cae68561" providerId="LiveId" clId="{44F2EAF6-8EE6-7F48-975A-1D8E4D34FFE0}" dt="2024-08-14T02:52:25.521" v="15373"/>
          <ac:spMkLst>
            <pc:docMk/>
            <pc:sldMk cId="3122688542" sldId="371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2:51:59.413" v="15355" actId="20577"/>
          <ac:spMkLst>
            <pc:docMk/>
            <pc:sldMk cId="3122688542" sldId="371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2:52:36.409" v="15374"/>
          <ac:spMkLst>
            <pc:docMk/>
            <pc:sldMk cId="3122688542" sldId="371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2:52:04.431" v="15363" actId="20577"/>
          <ac:spMkLst>
            <pc:docMk/>
            <pc:sldMk cId="3122688542" sldId="3717"/>
            <ac:spMk id="18" creationId="{8DFA620C-A1EC-1C5F-04DD-3F57D7C2FAED}"/>
          </ac:spMkLst>
        </pc:spChg>
        <pc:spChg chg="add mod">
          <ac:chgData name="stacksimplify Team" userId="30f9c473cae68561" providerId="LiveId" clId="{44F2EAF6-8EE6-7F48-975A-1D8E4D34FFE0}" dt="2024-08-14T02:51:13.339" v="15312" actId="14100"/>
          <ac:spMkLst>
            <pc:docMk/>
            <pc:sldMk cId="3122688542" sldId="3717"/>
            <ac:spMk id="19" creationId="{3D4937BD-022B-FA61-46EF-323C89D60A0F}"/>
          </ac:spMkLst>
        </pc:spChg>
        <pc:spChg chg="mod">
          <ac:chgData name="stacksimplify Team" userId="30f9c473cae68561" providerId="LiveId" clId="{44F2EAF6-8EE6-7F48-975A-1D8E4D34FFE0}" dt="2024-08-14T02:49:51.215" v="15292" actId="20577"/>
          <ac:spMkLst>
            <pc:docMk/>
            <pc:sldMk cId="3122688542" sldId="3717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2:50:20.688" v="15301" actId="478"/>
          <ac:picMkLst>
            <pc:docMk/>
            <pc:sldMk cId="3122688542" sldId="3717"/>
            <ac:picMk id="3" creationId="{CD4ECC80-0C72-DA26-7BEF-F8BBF12F7077}"/>
          </ac:picMkLst>
        </pc:picChg>
        <pc:picChg chg="add mod">
          <ac:chgData name="stacksimplify Team" userId="30f9c473cae68561" providerId="LiveId" clId="{44F2EAF6-8EE6-7F48-975A-1D8E4D34FFE0}" dt="2024-08-14T02:50:53.475" v="15306" actId="14100"/>
          <ac:picMkLst>
            <pc:docMk/>
            <pc:sldMk cId="3122688542" sldId="3717"/>
            <ac:picMk id="13" creationId="{760BCF58-C782-FA58-7698-DC60AD17B119}"/>
          </ac:picMkLst>
        </pc:picChg>
      </pc:sldChg>
      <pc:sldChg chg="modSp add mod">
        <pc:chgData name="stacksimplify Team" userId="30f9c473cae68561" providerId="LiveId" clId="{44F2EAF6-8EE6-7F48-975A-1D8E4D34FFE0}" dt="2024-08-30T05:03:17.300" v="21382" actId="20577"/>
        <pc:sldMkLst>
          <pc:docMk/>
          <pc:sldMk cId="780292044" sldId="3718"/>
        </pc:sldMkLst>
        <pc:spChg chg="mod">
          <ac:chgData name="stacksimplify Team" userId="30f9c473cae68561" providerId="LiveId" clId="{44F2EAF6-8EE6-7F48-975A-1D8E4D34FFE0}" dt="2024-08-30T04:59:32.759" v="21327" actId="207"/>
          <ac:spMkLst>
            <pc:docMk/>
            <pc:sldMk cId="780292044" sldId="371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5:03:17.300" v="21382" actId="20577"/>
          <ac:spMkLst>
            <pc:docMk/>
            <pc:sldMk cId="780292044" sldId="3718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5:01:47" v="21340"/>
        <pc:sldMkLst>
          <pc:docMk/>
          <pc:sldMk cId="146398494" sldId="3719"/>
        </pc:sldMkLst>
        <pc:spChg chg="mod">
          <ac:chgData name="stacksimplify Team" userId="30f9c473cae68561" providerId="LiveId" clId="{44F2EAF6-8EE6-7F48-975A-1D8E4D34FFE0}" dt="2024-08-14T03:05:17.273" v="15488" actId="20577"/>
          <ac:spMkLst>
            <pc:docMk/>
            <pc:sldMk cId="146398494" sldId="3719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3:03:44.270" v="15432" actId="207"/>
          <ac:spMkLst>
            <pc:docMk/>
            <pc:sldMk cId="146398494" sldId="3719"/>
            <ac:spMk id="17" creationId="{D82FB58B-38F5-8D75-7027-B47C85E8100A}"/>
          </ac:spMkLst>
        </pc:spChg>
        <pc:spChg chg="add mod">
          <ac:chgData name="stacksimplify Team" userId="30f9c473cae68561" providerId="LiveId" clId="{44F2EAF6-8EE6-7F48-975A-1D8E4D34FFE0}" dt="2024-08-14T03:03:52.628" v="15435" actId="207"/>
          <ac:spMkLst>
            <pc:docMk/>
            <pc:sldMk cId="146398494" sldId="3719"/>
            <ac:spMk id="25" creationId="{C59C6731-08B2-378A-8173-727F35FE3A6E}"/>
          </ac:spMkLst>
        </pc:spChg>
        <pc:spChg chg="mod">
          <ac:chgData name="stacksimplify Team" userId="30f9c473cae68561" providerId="LiveId" clId="{44F2EAF6-8EE6-7F48-975A-1D8E4D34FFE0}" dt="2024-08-14T03:02:07.657" v="15405" actId="255"/>
          <ac:spMkLst>
            <pc:docMk/>
            <pc:sldMk cId="146398494" sldId="3719"/>
            <ac:spMk id="38" creationId="{DEC4DCE4-0588-8D35-724B-DD43AD5554CD}"/>
          </ac:spMkLst>
        </pc:spChg>
        <pc:spChg chg="del">
          <ac:chgData name="stacksimplify Team" userId="30f9c473cae68561" providerId="LiveId" clId="{44F2EAF6-8EE6-7F48-975A-1D8E4D34FFE0}" dt="2024-08-14T04:47:08.613" v="16690" actId="478"/>
          <ac:spMkLst>
            <pc:docMk/>
            <pc:sldMk cId="146398494" sldId="3719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3:04:42.540" v="15463" actId="20577"/>
          <ac:spMkLst>
            <pc:docMk/>
            <pc:sldMk cId="146398494" sldId="3719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4:47:09.096" v="16691"/>
          <ac:spMkLst>
            <pc:docMk/>
            <pc:sldMk cId="146398494" sldId="3719"/>
            <ac:spMk id="59" creationId="{6255928D-0C91-4690-DEAC-B9FD1D35917D}"/>
          </ac:spMkLst>
        </pc:spChg>
        <pc:spChg chg="mod">
          <ac:chgData name="stacksimplify Team" userId="30f9c473cae68561" providerId="LiveId" clId="{44F2EAF6-8EE6-7F48-975A-1D8E4D34FFE0}" dt="2024-08-14T03:04:59.236" v="15471" actId="14100"/>
          <ac:spMkLst>
            <pc:docMk/>
            <pc:sldMk cId="146398494" sldId="3719"/>
            <ac:spMk id="64" creationId="{25442BEA-A3C7-2C1E-0B0C-E2559AB23CA7}"/>
          </ac:spMkLst>
        </pc:spChg>
        <pc:spChg chg="del">
          <ac:chgData name="stacksimplify Team" userId="30f9c473cae68561" providerId="LiveId" clId="{44F2EAF6-8EE6-7F48-975A-1D8E4D34FFE0}" dt="2024-08-14T03:02:49.209" v="15421" actId="478"/>
          <ac:spMkLst>
            <pc:docMk/>
            <pc:sldMk cId="146398494" sldId="3719"/>
            <ac:spMk id="65" creationId="{A645C672-6CBF-BC15-2518-88D87B7F4310}"/>
          </ac:spMkLst>
        </pc:spChg>
        <pc:spChg chg="del">
          <ac:chgData name="stacksimplify Team" userId="30f9c473cae68561" providerId="LiveId" clId="{44F2EAF6-8EE6-7F48-975A-1D8E4D34FFE0}" dt="2024-08-14T03:02:49.209" v="15421" actId="478"/>
          <ac:spMkLst>
            <pc:docMk/>
            <pc:sldMk cId="146398494" sldId="3719"/>
            <ac:spMk id="67" creationId="{3F301AC9-D029-D67D-44B9-CA366D4E0D43}"/>
          </ac:spMkLst>
        </pc:spChg>
        <pc:spChg chg="mod">
          <ac:chgData name="stacksimplify Team" userId="30f9c473cae68561" providerId="LiveId" clId="{44F2EAF6-8EE6-7F48-975A-1D8E4D34FFE0}" dt="2024-08-14T03:02:22.877" v="15411" actId="255"/>
          <ac:spMkLst>
            <pc:docMk/>
            <pc:sldMk cId="146398494" sldId="3719"/>
            <ac:spMk id="87" creationId="{95A45833-29BB-C9CE-AC0D-415E051BF35B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2" creationId="{0C2E0916-7EF2-CB4B-5C22-850EFDF96B1F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3" creationId="{71928930-2FCD-87A9-9FBD-3EE8EC562FDD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94" creationId="{F4DC2B31-31D1-D5C1-AC75-D510E330087B}"/>
          </ac:spMkLst>
        </pc:spChg>
        <pc:spChg chg="del">
          <ac:chgData name="stacksimplify Team" userId="30f9c473cae68561" providerId="LiveId" clId="{44F2EAF6-8EE6-7F48-975A-1D8E4D34FFE0}" dt="2024-08-14T03:01:49.634" v="15398" actId="478"/>
          <ac:spMkLst>
            <pc:docMk/>
            <pc:sldMk cId="146398494" sldId="3719"/>
            <ac:spMk id="95" creationId="{9ACE81E8-6BC2-E8A0-099C-9DC2DD3E58DF}"/>
          </ac:spMkLst>
        </pc:spChg>
        <pc:spChg chg="del">
          <ac:chgData name="stacksimplify Team" userId="30f9c473cae68561" providerId="LiveId" clId="{44F2EAF6-8EE6-7F48-975A-1D8E4D34FFE0}" dt="2024-08-14T03:01:51.671" v="15399" actId="478"/>
          <ac:spMkLst>
            <pc:docMk/>
            <pc:sldMk cId="146398494" sldId="3719"/>
            <ac:spMk id="96" creationId="{983FA075-8517-1624-DF49-0C3B7E1AC698}"/>
          </ac:spMkLst>
        </pc:spChg>
        <pc:spChg chg="del">
          <ac:chgData name="stacksimplify Team" userId="30f9c473cae68561" providerId="LiveId" clId="{44F2EAF6-8EE6-7F48-975A-1D8E4D34FFE0}" dt="2024-08-14T03:01:58.328" v="15401" actId="478"/>
          <ac:spMkLst>
            <pc:docMk/>
            <pc:sldMk cId="146398494" sldId="3719"/>
            <ac:spMk id="110" creationId="{84A68EDE-D998-FEE8-4372-AC01EE50F0CE}"/>
          </ac:spMkLst>
        </pc:spChg>
        <pc:spChg chg="del">
          <ac:chgData name="stacksimplify Team" userId="30f9c473cae68561" providerId="LiveId" clId="{44F2EAF6-8EE6-7F48-975A-1D8E4D34FFE0}" dt="2024-08-14T03:01:49.634" v="15398" actId="478"/>
          <ac:spMkLst>
            <pc:docMk/>
            <pc:sldMk cId="146398494" sldId="3719"/>
            <ac:spMk id="111" creationId="{ECF3984B-D37A-EC0D-61BA-42D18D81CD36}"/>
          </ac:spMkLst>
        </pc:spChg>
        <pc:spChg chg="mod">
          <ac:chgData name="stacksimplify Team" userId="30f9c473cae68561" providerId="LiveId" clId="{44F2EAF6-8EE6-7F48-975A-1D8E4D34FFE0}" dt="2024-08-14T03:04:45.680" v="15467" actId="20577"/>
          <ac:spMkLst>
            <pc:docMk/>
            <pc:sldMk cId="146398494" sldId="3719"/>
            <ac:spMk id="118" creationId="{EC46E75F-8E24-6F4E-6ABD-2FF76A7F0FE8}"/>
          </ac:spMkLst>
        </pc:spChg>
        <pc:spChg chg="del">
          <ac:chgData name="stacksimplify Team" userId="30f9c473cae68561" providerId="LiveId" clId="{44F2EAF6-8EE6-7F48-975A-1D8E4D34FFE0}" dt="2024-08-14T03:01:18.690" v="15396" actId="478"/>
          <ac:spMkLst>
            <pc:docMk/>
            <pc:sldMk cId="146398494" sldId="3719"/>
            <ac:spMk id="119" creationId="{3CEFB893-768E-5644-0806-FD90060D08DC}"/>
          </ac:spMkLst>
        </pc:sp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88" creationId="{71C2D10E-C1F2-C917-67C0-5592AA5CD2FA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90" creationId="{3D9A176E-903F-3887-898C-3C319AF84E44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91" creationId="{D3B0D8EA-43EB-E88B-611F-31F0E4688929}"/>
          </ac:picMkLst>
        </pc:picChg>
        <pc:picChg chg="del">
          <ac:chgData name="stacksimplify Team" userId="30f9c473cae68561" providerId="LiveId" clId="{44F2EAF6-8EE6-7F48-975A-1D8E4D34FFE0}" dt="2024-08-14T03:01:55.056" v="15400" actId="478"/>
          <ac:picMkLst>
            <pc:docMk/>
            <pc:sldMk cId="146398494" sldId="3719"/>
            <ac:picMk id="109" creationId="{31C68B7B-4E17-08B7-C2FB-510F11B34256}"/>
          </ac:picMkLst>
        </pc:picChg>
        <pc:cxnChg chg="add mod">
          <ac:chgData name="stacksimplify Team" userId="30f9c473cae68561" providerId="LiveId" clId="{44F2EAF6-8EE6-7F48-975A-1D8E4D34FFE0}" dt="2024-08-14T03:37:58.490" v="15911" actId="692"/>
          <ac:cxnSpMkLst>
            <pc:docMk/>
            <pc:sldMk cId="146398494" sldId="3719"/>
            <ac:cxnSpMk id="29" creationId="{CD0C38A5-2E45-2683-4E5A-562665A99DCB}"/>
          </ac:cxnSpMkLst>
        </pc:cxnChg>
        <pc:cxnChg chg="del mod">
          <ac:chgData name="stacksimplify Team" userId="30f9c473cae68561" providerId="LiveId" clId="{44F2EAF6-8EE6-7F48-975A-1D8E4D34FFE0}" dt="2024-08-14T03:01:33.174" v="15397" actId="478"/>
          <ac:cxnSpMkLst>
            <pc:docMk/>
            <pc:sldMk cId="146398494" sldId="3719"/>
            <ac:cxnSpMk id="127" creationId="{E80C0547-ECCC-F0F3-F0C9-3A9D28F1D132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5:02:56.827" v="21362" actId="207"/>
        <pc:sldMkLst>
          <pc:docMk/>
          <pc:sldMk cId="3206133422" sldId="3720"/>
        </pc:sldMkLst>
        <pc:spChg chg="add del mod">
          <ac:chgData name="stacksimplify Team" userId="30f9c473cae68561" providerId="LiveId" clId="{44F2EAF6-8EE6-7F48-975A-1D8E4D34FFE0}" dt="2024-08-14T03:08:02.787" v="15544" actId="20577"/>
          <ac:spMkLst>
            <pc:docMk/>
            <pc:sldMk cId="3206133422" sldId="3720"/>
            <ac:spMk id="6" creationId="{A7DB38DC-3579-80E0-3AC2-A31BE2B9829C}"/>
          </ac:spMkLst>
        </pc:spChg>
        <pc:spChg chg="add del mod">
          <ac:chgData name="stacksimplify Team" userId="30f9c473cae68561" providerId="LiveId" clId="{44F2EAF6-8EE6-7F48-975A-1D8E4D34FFE0}" dt="2024-08-14T03:07:41.075" v="15501" actId="20577"/>
          <ac:spMkLst>
            <pc:docMk/>
            <pc:sldMk cId="3206133422" sldId="3720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30T05:00:49.615" v="21329" actId="207"/>
          <ac:spMkLst>
            <pc:docMk/>
            <pc:sldMk cId="3206133422" sldId="3720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3:08:08.147" v="15552" actId="20577"/>
          <ac:spMkLst>
            <pc:docMk/>
            <pc:sldMk cId="3206133422" sldId="3720"/>
            <ac:spMk id="10" creationId="{9B1331F5-EC29-62EF-509C-764B4DB2BD4B}"/>
          </ac:spMkLst>
        </pc:spChg>
        <pc:spChg chg="mod">
          <ac:chgData name="stacksimplify Team" userId="30f9c473cae68561" providerId="LiveId" clId="{44F2EAF6-8EE6-7F48-975A-1D8E4D34FFE0}" dt="2024-08-30T05:00:52.246" v="21330" actId="207"/>
          <ac:spMkLst>
            <pc:docMk/>
            <pc:sldMk cId="3206133422" sldId="3720"/>
            <ac:spMk id="11" creationId="{D4401B1B-F7C6-D59A-510F-2A4853026D04}"/>
          </ac:spMkLst>
        </pc:spChg>
        <pc:spChg chg="mod">
          <ac:chgData name="stacksimplify Team" userId="30f9c473cae68561" providerId="LiveId" clId="{44F2EAF6-8EE6-7F48-975A-1D8E4D34FFE0}" dt="2024-08-14T03:08:13.891" v="15560" actId="20577"/>
          <ac:spMkLst>
            <pc:docMk/>
            <pc:sldMk cId="3206133422" sldId="3720"/>
            <ac:spMk id="12" creationId="{ABFEB8B4-9D79-A0A5-BAA7-2CFFB2566E20}"/>
          </ac:spMkLst>
        </pc:spChg>
        <pc:spChg chg="mod">
          <ac:chgData name="stacksimplify Team" userId="30f9c473cae68561" providerId="LiveId" clId="{44F2EAF6-8EE6-7F48-975A-1D8E4D34FFE0}" dt="2024-08-30T05:00:55.396" v="21331" actId="207"/>
          <ac:spMkLst>
            <pc:docMk/>
            <pc:sldMk cId="3206133422" sldId="3720"/>
            <ac:spMk id="13" creationId="{8495C25F-48A8-3FE5-7428-B2D3563485B7}"/>
          </ac:spMkLst>
        </pc:spChg>
        <pc:spChg chg="mod">
          <ac:chgData name="stacksimplify Team" userId="30f9c473cae68561" providerId="LiveId" clId="{44F2EAF6-8EE6-7F48-975A-1D8E4D34FFE0}" dt="2024-08-14T03:08:31.674" v="15568" actId="20577"/>
          <ac:spMkLst>
            <pc:docMk/>
            <pc:sldMk cId="3206133422" sldId="3720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30T05:00:47.147" v="21328" actId="207"/>
          <ac:spMkLst>
            <pc:docMk/>
            <pc:sldMk cId="3206133422" sldId="3720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07:58.568" v="15540" actId="20577"/>
          <ac:spMkLst>
            <pc:docMk/>
            <pc:sldMk cId="3206133422" sldId="3720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30T05:00:58.278" v="21332" actId="207"/>
          <ac:spMkLst>
            <pc:docMk/>
            <pc:sldMk cId="3206133422" sldId="3720"/>
            <ac:spMk id="17" creationId="{091A8538-1E95-4934-56D0-1EFB6B033CA1}"/>
          </ac:spMkLst>
        </pc:spChg>
        <pc:spChg chg="mod">
          <ac:chgData name="stacksimplify Team" userId="30f9c473cae68561" providerId="LiveId" clId="{44F2EAF6-8EE6-7F48-975A-1D8E4D34FFE0}" dt="2024-08-14T03:08:37.298" v="15570" actId="20577"/>
          <ac:spMkLst>
            <pc:docMk/>
            <pc:sldMk cId="3206133422" sldId="3720"/>
            <ac:spMk id="18" creationId="{AE57D745-03DC-9A4B-CEF6-4B6E2788DC84}"/>
          </ac:spMkLst>
        </pc:spChg>
        <pc:spChg chg="add mod">
          <ac:chgData name="stacksimplify Team" userId="30f9c473cae68561" providerId="LiveId" clId="{44F2EAF6-8EE6-7F48-975A-1D8E4D34FFE0}" dt="2024-08-14T03:11:42.012" v="15741" actId="14100"/>
          <ac:spMkLst>
            <pc:docMk/>
            <pc:sldMk cId="3206133422" sldId="3720"/>
            <ac:spMk id="19" creationId="{5F24BDA6-EE9E-9ADC-BF0C-7A9E49D419DC}"/>
          </ac:spMkLst>
        </pc:spChg>
        <pc:spChg chg="add mod">
          <ac:chgData name="stacksimplify Team" userId="30f9c473cae68561" providerId="LiveId" clId="{44F2EAF6-8EE6-7F48-975A-1D8E4D34FFE0}" dt="2024-08-14T03:15:10.095" v="15822" actId="14100"/>
          <ac:spMkLst>
            <pc:docMk/>
            <pc:sldMk cId="3206133422" sldId="3720"/>
            <ac:spMk id="20" creationId="{78973374-3006-D918-DDFE-1FDA89F06694}"/>
          </ac:spMkLst>
        </pc:spChg>
        <pc:spChg chg="del mod">
          <ac:chgData name="stacksimplify Team" userId="30f9c473cae68561" providerId="LiveId" clId="{44F2EAF6-8EE6-7F48-975A-1D8E4D34FFE0}" dt="2024-08-14T03:07:26.137" v="15495" actId="478"/>
          <ac:spMkLst>
            <pc:docMk/>
            <pc:sldMk cId="3206133422" sldId="3720"/>
            <ac:spMk id="21" creationId="{4E731B9E-BE65-0676-553D-D3E7800DABBC}"/>
          </ac:spMkLst>
        </pc:spChg>
        <pc:spChg chg="mod">
          <ac:chgData name="stacksimplify Team" userId="30f9c473cae68561" providerId="LiveId" clId="{44F2EAF6-8EE6-7F48-975A-1D8E4D34FFE0}" dt="2024-08-30T05:02:56.827" v="21362" actId="207"/>
          <ac:spMkLst>
            <pc:docMk/>
            <pc:sldMk cId="3206133422" sldId="3720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3:05:57.116" v="15494" actId="1076"/>
          <ac:picMkLst>
            <pc:docMk/>
            <pc:sldMk cId="3206133422" sldId="3720"/>
            <ac:picMk id="3" creationId="{2254598C-5664-5550-FEB2-803371BDA307}"/>
          </ac:picMkLst>
        </pc:picChg>
        <pc:picChg chg="del">
          <ac:chgData name="stacksimplify Team" userId="30f9c473cae68561" providerId="LiveId" clId="{44F2EAF6-8EE6-7F48-975A-1D8E4D34FFE0}" dt="2024-08-14T03:05:32.616" v="15490" actId="478"/>
          <ac:picMkLst>
            <pc:docMk/>
            <pc:sldMk cId="3206133422" sldId="3720"/>
            <ac:picMk id="5" creationId="{31586AAA-0CFC-A8BE-139A-251B36B5BC56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03:08.259" v="21380" actId="207"/>
        <pc:sldMkLst>
          <pc:docMk/>
          <pc:sldMk cId="1975324230" sldId="3721"/>
        </pc:sldMkLst>
        <pc:spChg chg="add mod">
          <ac:chgData name="stacksimplify Team" userId="30f9c473cae68561" providerId="LiveId" clId="{44F2EAF6-8EE6-7F48-975A-1D8E4D34FFE0}" dt="2024-08-30T05:01:14.826" v="21336" actId="207"/>
          <ac:spMkLst>
            <pc:docMk/>
            <pc:sldMk cId="1975324230" sldId="3721"/>
            <ac:spMk id="5" creationId="{D4C754D4-F1F9-D868-7DE3-12EFEA10CBC6}"/>
          </ac:spMkLst>
        </pc:spChg>
        <pc:spChg chg="mod">
          <ac:chgData name="stacksimplify Team" userId="30f9c473cae68561" providerId="LiveId" clId="{44F2EAF6-8EE6-7F48-975A-1D8E4D34FFE0}" dt="2024-08-30T05:01:11.927" v="21335" actId="207"/>
          <ac:spMkLst>
            <pc:docMk/>
            <pc:sldMk cId="1975324230" sldId="3721"/>
            <ac:spMk id="9" creationId="{025C3952-0789-2306-4FF6-C006E48F3809}"/>
          </ac:spMkLst>
        </pc:spChg>
        <pc:spChg chg="mod">
          <ac:chgData name="stacksimplify Team" userId="30f9c473cae68561" providerId="LiveId" clId="{44F2EAF6-8EE6-7F48-975A-1D8E4D34FFE0}" dt="2024-08-14T03:13:49.266" v="15785" actId="20577"/>
          <ac:spMkLst>
            <pc:docMk/>
            <pc:sldMk cId="1975324230" sldId="3721"/>
            <ac:spMk id="10" creationId="{9B671B48-523F-0A35-2564-B458C05E80C2}"/>
          </ac:spMkLst>
        </pc:spChg>
        <pc:spChg chg="add mod">
          <ac:chgData name="stacksimplify Team" userId="30f9c473cae68561" providerId="LiveId" clId="{44F2EAF6-8EE6-7F48-975A-1D8E4D34FFE0}" dt="2024-08-14T03:13:53.036" v="15793" actId="20577"/>
          <ac:spMkLst>
            <pc:docMk/>
            <pc:sldMk cId="1975324230" sldId="3721"/>
            <ac:spMk id="11" creationId="{F480986B-7C69-2D19-492C-4CBA794A9222}"/>
          </ac:spMkLst>
        </pc:spChg>
        <pc:spChg chg="add mod">
          <ac:chgData name="stacksimplify Team" userId="30f9c473cae68561" providerId="LiveId" clId="{44F2EAF6-8EE6-7F48-975A-1D8E4D34FFE0}" dt="2024-08-30T05:01:20.308" v="21337" actId="207"/>
          <ac:spMkLst>
            <pc:docMk/>
            <pc:sldMk cId="1975324230" sldId="3721"/>
            <ac:spMk id="12" creationId="{9B3C55A9-2678-1DF0-2D5A-C652ED87FEFE}"/>
          </ac:spMkLst>
        </pc:spChg>
        <pc:spChg chg="add mod">
          <ac:chgData name="stacksimplify Team" userId="30f9c473cae68561" providerId="LiveId" clId="{44F2EAF6-8EE6-7F48-975A-1D8E4D34FFE0}" dt="2024-08-14T03:14:07.280" v="15808" actId="20577"/>
          <ac:spMkLst>
            <pc:docMk/>
            <pc:sldMk cId="1975324230" sldId="3721"/>
            <ac:spMk id="14" creationId="{882FA9CD-3C2E-4304-7CC3-999DD9E77982}"/>
          </ac:spMkLst>
        </pc:spChg>
        <pc:spChg chg="mod">
          <ac:chgData name="stacksimplify Team" userId="30f9c473cae68561" providerId="LiveId" clId="{44F2EAF6-8EE6-7F48-975A-1D8E4D34FFE0}" dt="2024-08-30T05:01:07.127" v="21333" actId="207"/>
          <ac:spMkLst>
            <pc:docMk/>
            <pc:sldMk cId="1975324230" sldId="372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13:27.061" v="15769" actId="20577"/>
          <ac:spMkLst>
            <pc:docMk/>
            <pc:sldMk cId="1975324230" sldId="372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30T05:01:09.444" v="21334" actId="207"/>
          <ac:spMkLst>
            <pc:docMk/>
            <pc:sldMk cId="1975324230" sldId="372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3:13:45.173" v="15777" actId="20577"/>
          <ac:spMkLst>
            <pc:docMk/>
            <pc:sldMk cId="1975324230" sldId="372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3:11:57.293" v="15743" actId="478"/>
          <ac:spMkLst>
            <pc:docMk/>
            <pc:sldMk cId="1975324230" sldId="3721"/>
            <ac:spMk id="19" creationId="{3D4937BD-022B-FA61-46EF-323C89D60A0F}"/>
          </ac:spMkLst>
        </pc:spChg>
        <pc:spChg chg="add del mod">
          <ac:chgData name="stacksimplify Team" userId="30f9c473cae68561" providerId="LiveId" clId="{44F2EAF6-8EE6-7F48-975A-1D8E4D34FFE0}" dt="2024-08-14T03:14:14.105" v="15809" actId="478"/>
          <ac:spMkLst>
            <pc:docMk/>
            <pc:sldMk cId="1975324230" sldId="3721"/>
            <ac:spMk id="20" creationId="{1A1ABDA3-E400-DA66-01D0-47EAA7C2F4A9}"/>
          </ac:spMkLst>
        </pc:spChg>
        <pc:spChg chg="add del mod">
          <ac:chgData name="stacksimplify Team" userId="30f9c473cae68561" providerId="LiveId" clId="{44F2EAF6-8EE6-7F48-975A-1D8E4D34FFE0}" dt="2024-08-14T03:14:14.105" v="15809" actId="478"/>
          <ac:spMkLst>
            <pc:docMk/>
            <pc:sldMk cId="1975324230" sldId="3721"/>
            <ac:spMk id="21" creationId="{4D808CBF-F484-9F96-1996-515467027360}"/>
          </ac:spMkLst>
        </pc:spChg>
        <pc:spChg chg="add mod">
          <ac:chgData name="stacksimplify Team" userId="30f9c473cae68561" providerId="LiveId" clId="{44F2EAF6-8EE6-7F48-975A-1D8E4D34FFE0}" dt="2024-08-14T03:15:24.576" v="15825" actId="14100"/>
          <ac:spMkLst>
            <pc:docMk/>
            <pc:sldMk cId="1975324230" sldId="3721"/>
            <ac:spMk id="22" creationId="{29EA4059-551E-B536-FB4C-D63557238FB7}"/>
          </ac:spMkLst>
        </pc:spChg>
        <pc:spChg chg="add mod">
          <ac:chgData name="stacksimplify Team" userId="30f9c473cae68561" providerId="LiveId" clId="{44F2EAF6-8EE6-7F48-975A-1D8E4D34FFE0}" dt="2024-08-14T03:15:34.942" v="15830" actId="14100"/>
          <ac:spMkLst>
            <pc:docMk/>
            <pc:sldMk cId="1975324230" sldId="3721"/>
            <ac:spMk id="23" creationId="{50A88C92-7D11-843F-1EFB-20E002FDCD4F}"/>
          </ac:spMkLst>
        </pc:spChg>
        <pc:spChg chg="mod">
          <ac:chgData name="stacksimplify Team" userId="30f9c473cae68561" providerId="LiveId" clId="{44F2EAF6-8EE6-7F48-975A-1D8E4D34FFE0}" dt="2024-08-30T05:03:08.259" v="21380" actId="207"/>
          <ac:spMkLst>
            <pc:docMk/>
            <pc:sldMk cId="1975324230" sldId="372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3:12:28.255" v="15746" actId="14100"/>
          <ac:picMkLst>
            <pc:docMk/>
            <pc:sldMk cId="1975324230" sldId="3721"/>
            <ac:picMk id="3" creationId="{93E9232A-951D-B9E9-201C-368215843283}"/>
          </ac:picMkLst>
        </pc:picChg>
        <pc:picChg chg="del">
          <ac:chgData name="stacksimplify Team" userId="30f9c473cae68561" providerId="LiveId" clId="{44F2EAF6-8EE6-7F48-975A-1D8E4D34FFE0}" dt="2024-08-14T03:11:53.320" v="15742" actId="478"/>
          <ac:picMkLst>
            <pc:docMk/>
            <pc:sldMk cId="1975324230" sldId="3721"/>
            <ac:picMk id="13" creationId="{760BCF58-C782-FA58-7698-DC60AD17B119}"/>
          </ac:picMkLst>
        </pc:picChg>
      </pc:sldChg>
      <pc:sldChg chg="modSp add mod">
        <pc:chgData name="stacksimplify Team" userId="30f9c473cae68561" providerId="LiveId" clId="{44F2EAF6-8EE6-7F48-975A-1D8E4D34FFE0}" dt="2024-08-30T05:36:57.144" v="21385" actId="207"/>
        <pc:sldMkLst>
          <pc:docMk/>
          <pc:sldMk cId="47367025" sldId="3722"/>
        </pc:sldMkLst>
        <pc:spChg chg="mod">
          <ac:chgData name="stacksimplify Team" userId="30f9c473cae68561" providerId="LiveId" clId="{44F2EAF6-8EE6-7F48-975A-1D8E4D34FFE0}" dt="2024-08-30T05:36:57.144" v="21385" actId="207"/>
          <ac:spMkLst>
            <pc:docMk/>
            <pc:sldMk cId="47367025" sldId="372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30T05:36:53.335" v="21384" actId="20577"/>
          <ac:spMkLst>
            <pc:docMk/>
            <pc:sldMk cId="47367025" sldId="3722"/>
            <ac:spMk id="12" creationId="{F5738EC9-8EFA-905C-06C9-910FBDB941B5}"/>
          </ac:spMkLst>
        </pc:spChg>
      </pc:sldChg>
      <pc:sldChg chg="modSp add del mod">
        <pc:chgData name="stacksimplify Team" userId="30f9c473cae68561" providerId="LiveId" clId="{44F2EAF6-8EE6-7F48-975A-1D8E4D34FFE0}" dt="2024-08-14T03:37:03.855" v="15908" actId="2696"/>
        <pc:sldMkLst>
          <pc:docMk/>
          <pc:sldMk cId="1939344827" sldId="3723"/>
        </pc:sldMkLst>
        <pc:spChg chg="mod">
          <ac:chgData name="stacksimplify Team" userId="30f9c473cae68561" providerId="LiveId" clId="{44F2EAF6-8EE6-7F48-975A-1D8E4D34FFE0}" dt="2024-08-14T03:36:20.972" v="15906" actId="255"/>
          <ac:spMkLst>
            <pc:docMk/>
            <pc:sldMk cId="1939344827" sldId="3723"/>
            <ac:spMk id="4" creationId="{3F37F253-2798-97C5-EB26-8D9DAA708322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5:49:39.442" v="21424"/>
        <pc:sldMkLst>
          <pc:docMk/>
          <pc:sldMk cId="1951025817" sldId="3724"/>
        </pc:sldMkLst>
        <pc:spChg chg="mod">
          <ac:chgData name="stacksimplify Team" userId="30f9c473cae68561" providerId="LiveId" clId="{44F2EAF6-8EE6-7F48-975A-1D8E4D34FFE0}" dt="2024-08-14T03:56:58.394" v="16124" actId="20577"/>
          <ac:spMkLst>
            <pc:docMk/>
            <pc:sldMk cId="1951025817" sldId="3724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00:06.720" v="16222" actId="207"/>
          <ac:spMkLst>
            <pc:docMk/>
            <pc:sldMk cId="1951025817" sldId="3724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3:57:06.984" v="16130" actId="20577"/>
          <ac:spMkLst>
            <pc:docMk/>
            <pc:sldMk cId="1951025817" sldId="3724"/>
            <ac:spMk id="10" creationId="{9B1331F5-EC29-62EF-509C-764B4DB2BD4B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1" creationId="{D4401B1B-F7C6-D59A-510F-2A4853026D04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2" creationId="{ABFEB8B4-9D79-A0A5-BAA7-2CFFB2566E20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3" creationId="{8495C25F-48A8-3FE5-7428-B2D3563485B7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4" creationId="{0047AA5A-B1AD-6EAC-775E-4841E3D22E1C}"/>
          </ac:spMkLst>
        </pc:spChg>
        <pc:spChg chg="mod">
          <ac:chgData name="stacksimplify Team" userId="30f9c473cae68561" providerId="LiveId" clId="{44F2EAF6-8EE6-7F48-975A-1D8E4D34FFE0}" dt="2024-08-14T04:00:03.370" v="16221" actId="207"/>
          <ac:spMkLst>
            <pc:docMk/>
            <pc:sldMk cId="1951025817" sldId="3724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57:04.341" v="16128" actId="20577"/>
          <ac:spMkLst>
            <pc:docMk/>
            <pc:sldMk cId="1951025817" sldId="3724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7" creationId="{091A8538-1E95-4934-56D0-1EFB6B033CA1}"/>
          </ac:spMkLst>
        </pc:spChg>
        <pc:spChg chg="del">
          <ac:chgData name="stacksimplify Team" userId="30f9c473cae68561" providerId="LiveId" clId="{44F2EAF6-8EE6-7F48-975A-1D8E4D34FFE0}" dt="2024-08-14T03:57:25.859" v="16180" actId="478"/>
          <ac:spMkLst>
            <pc:docMk/>
            <pc:sldMk cId="1951025817" sldId="3724"/>
            <ac:spMk id="18" creationId="{AE57D745-03DC-9A4B-CEF6-4B6E2788DC84}"/>
          </ac:spMkLst>
        </pc:spChg>
        <pc:spChg chg="del">
          <ac:chgData name="stacksimplify Team" userId="30f9c473cae68561" providerId="LiveId" clId="{44F2EAF6-8EE6-7F48-975A-1D8E4D34FFE0}" dt="2024-08-14T03:53:59.231" v="16038" actId="478"/>
          <ac:spMkLst>
            <pc:docMk/>
            <pc:sldMk cId="1951025817" sldId="3724"/>
            <ac:spMk id="19" creationId="{5F24BDA6-EE9E-9ADC-BF0C-7A9E49D419DC}"/>
          </ac:spMkLst>
        </pc:spChg>
        <pc:spChg chg="del">
          <ac:chgData name="stacksimplify Team" userId="30f9c473cae68561" providerId="LiveId" clId="{44F2EAF6-8EE6-7F48-975A-1D8E4D34FFE0}" dt="2024-08-14T03:53:57.511" v="16037" actId="478"/>
          <ac:spMkLst>
            <pc:docMk/>
            <pc:sldMk cId="1951025817" sldId="3724"/>
            <ac:spMk id="20" creationId="{78973374-3006-D918-DDFE-1FDA89F06694}"/>
          </ac:spMkLst>
        </pc:spChg>
        <pc:spChg chg="add mod">
          <ac:chgData name="stacksimplify Team" userId="30f9c473cae68561" providerId="LiveId" clId="{44F2EAF6-8EE6-7F48-975A-1D8E4D34FFE0}" dt="2024-08-14T03:56:38.432" v="16087" actId="692"/>
          <ac:spMkLst>
            <pc:docMk/>
            <pc:sldMk cId="1951025817" sldId="3724"/>
            <ac:spMk id="21" creationId="{5A8D7F09-4E5F-8D87-945D-35CE0CEB8EC0}"/>
          </ac:spMkLst>
        </pc:spChg>
        <pc:spChg chg="mod">
          <ac:chgData name="stacksimplify Team" userId="30f9c473cae68561" providerId="LiveId" clId="{44F2EAF6-8EE6-7F48-975A-1D8E4D34FFE0}" dt="2024-08-30T05:37:07.426" v="21386" actId="207"/>
          <ac:spMkLst>
            <pc:docMk/>
            <pc:sldMk cId="1951025817" sldId="3724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3:54:36.568" v="16081" actId="478"/>
          <ac:picMkLst>
            <pc:docMk/>
            <pc:sldMk cId="1951025817" sldId="3724"/>
            <ac:picMk id="3" creationId="{2254598C-5664-5550-FEB2-803371BDA307}"/>
          </ac:picMkLst>
        </pc:picChg>
        <pc:picChg chg="add mod">
          <ac:chgData name="stacksimplify Team" userId="30f9c473cae68561" providerId="LiveId" clId="{44F2EAF6-8EE6-7F48-975A-1D8E4D34FFE0}" dt="2024-08-14T03:55:05.488" v="16084" actId="14100"/>
          <ac:picMkLst>
            <pc:docMk/>
            <pc:sldMk cId="1951025817" sldId="3724"/>
            <ac:picMk id="5" creationId="{2128BECC-76AA-2182-649D-9B2B52FA1DCF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49:48.676" v="21425"/>
        <pc:sldMkLst>
          <pc:docMk/>
          <pc:sldMk cId="733079631" sldId="3725"/>
        </pc:sldMkLst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5" creationId="{D4C754D4-F1F9-D868-7DE3-12EFEA10CBC6}"/>
          </ac:spMkLst>
        </pc:spChg>
        <pc:spChg chg="mod">
          <ac:chgData name="stacksimplify Team" userId="30f9c473cae68561" providerId="LiveId" clId="{44F2EAF6-8EE6-7F48-975A-1D8E4D34FFE0}" dt="2024-08-14T03:59:03.832" v="16209" actId="20577"/>
          <ac:spMkLst>
            <pc:docMk/>
            <pc:sldMk cId="733079631" sldId="3725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9" creationId="{025C3952-0789-2306-4FF6-C006E48F3809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0" creationId="{9B671B48-523F-0A35-2564-B458C05E80C2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1" creationId="{F480986B-7C69-2D19-492C-4CBA794A9222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2" creationId="{9B3C55A9-2678-1DF0-2D5A-C652ED87FEFE}"/>
          </ac:spMkLst>
        </pc:spChg>
        <pc:spChg chg="del">
          <ac:chgData name="stacksimplify Team" userId="30f9c473cae68561" providerId="LiveId" clId="{44F2EAF6-8EE6-7F48-975A-1D8E4D34FFE0}" dt="2024-08-14T03:59:37.388" v="16218" actId="478"/>
          <ac:spMkLst>
            <pc:docMk/>
            <pc:sldMk cId="733079631" sldId="3725"/>
            <ac:spMk id="14" creationId="{882FA9CD-3C2E-4304-7CC3-999DD9E77982}"/>
          </ac:spMkLst>
        </pc:spChg>
        <pc:spChg chg="mod">
          <ac:chgData name="stacksimplify Team" userId="30f9c473cae68561" providerId="LiveId" clId="{44F2EAF6-8EE6-7F48-975A-1D8E4D34FFE0}" dt="2024-08-14T03:59:55.760" v="16219" actId="207"/>
          <ac:spMkLst>
            <pc:docMk/>
            <pc:sldMk cId="733079631" sldId="372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3:59:07.982" v="16213" actId="20577"/>
          <ac:spMkLst>
            <pc:docMk/>
            <pc:sldMk cId="733079631" sldId="3725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3:59:59.188" v="16220" actId="207"/>
          <ac:spMkLst>
            <pc:docMk/>
            <pc:sldMk cId="733079631" sldId="3725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3:59:10.254" v="16215" actId="20577"/>
          <ac:spMkLst>
            <pc:docMk/>
            <pc:sldMk cId="733079631" sldId="3725"/>
            <ac:spMk id="18" creationId="{8DFA620C-A1EC-1C5F-04DD-3F57D7C2FAED}"/>
          </ac:spMkLst>
        </pc:spChg>
        <pc:spChg chg="add mod">
          <ac:chgData name="stacksimplify Team" userId="30f9c473cae68561" providerId="LiveId" clId="{44F2EAF6-8EE6-7F48-975A-1D8E4D34FFE0}" dt="2024-08-14T03:58:50.941" v="16197" actId="692"/>
          <ac:spMkLst>
            <pc:docMk/>
            <pc:sldMk cId="733079631" sldId="3725"/>
            <ac:spMk id="19" creationId="{4BB7DFFA-EA54-D40E-BAB6-7698D57FCABA}"/>
          </ac:spMkLst>
        </pc:spChg>
        <pc:spChg chg="del">
          <ac:chgData name="stacksimplify Team" userId="30f9c473cae68561" providerId="LiveId" clId="{44F2EAF6-8EE6-7F48-975A-1D8E4D34FFE0}" dt="2024-08-14T03:57:56.870" v="16191" actId="478"/>
          <ac:spMkLst>
            <pc:docMk/>
            <pc:sldMk cId="733079631" sldId="3725"/>
            <ac:spMk id="22" creationId="{29EA4059-551E-B536-FB4C-D63557238FB7}"/>
          </ac:spMkLst>
        </pc:spChg>
        <pc:spChg chg="del">
          <ac:chgData name="stacksimplify Team" userId="30f9c473cae68561" providerId="LiveId" clId="{44F2EAF6-8EE6-7F48-975A-1D8E4D34FFE0}" dt="2024-08-14T03:57:55.514" v="16190" actId="478"/>
          <ac:spMkLst>
            <pc:docMk/>
            <pc:sldMk cId="733079631" sldId="3725"/>
            <ac:spMk id="23" creationId="{50A88C92-7D11-843F-1EFB-20E002FDCD4F}"/>
          </ac:spMkLst>
        </pc:spChg>
        <pc:spChg chg="mod">
          <ac:chgData name="stacksimplify Team" userId="30f9c473cae68561" providerId="LiveId" clId="{44F2EAF6-8EE6-7F48-975A-1D8E4D34FFE0}" dt="2024-08-30T05:37:19.724" v="21387" actId="207"/>
          <ac:spMkLst>
            <pc:docMk/>
            <pc:sldMk cId="733079631" sldId="372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4T03:57:57.824" v="16192" actId="478"/>
          <ac:picMkLst>
            <pc:docMk/>
            <pc:sldMk cId="733079631" sldId="3725"/>
            <ac:picMk id="3" creationId="{93E9232A-951D-B9E9-201C-368215843283}"/>
          </ac:picMkLst>
        </pc:picChg>
        <pc:picChg chg="add mod">
          <ac:chgData name="stacksimplify Team" userId="30f9c473cae68561" providerId="LiveId" clId="{44F2EAF6-8EE6-7F48-975A-1D8E4D34FFE0}" dt="2024-08-14T03:58:33.996" v="16194" actId="1076"/>
          <ac:picMkLst>
            <pc:docMk/>
            <pc:sldMk cId="733079631" sldId="3725"/>
            <ac:picMk id="13" creationId="{DE2AC968-4F78-C0C2-9097-DDD249641EC9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5:49:05.650" v="21423"/>
        <pc:sldMkLst>
          <pc:docMk/>
          <pc:sldMk cId="2877255446" sldId="3726"/>
        </pc:sldMkLst>
        <pc:spChg chg="mod">
          <ac:chgData name="stacksimplify Team" userId="30f9c473cae68561" providerId="LiveId" clId="{44F2EAF6-8EE6-7F48-975A-1D8E4D34FFE0}" dt="2024-08-14T03:53:47.027" v="16036" actId="255"/>
          <ac:spMkLst>
            <pc:docMk/>
            <pc:sldMk cId="2877255446" sldId="3726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30T05:48:29.405" v="21417" actId="1076"/>
          <ac:spMkLst>
            <pc:docMk/>
            <pc:sldMk cId="2877255446" sldId="3726"/>
            <ac:spMk id="13" creationId="{8B3E8F97-E855-99CF-CEFA-523A33EBECE7}"/>
          </ac:spMkLst>
        </pc:spChg>
        <pc:spChg chg="del mod">
          <ac:chgData name="stacksimplify Team" userId="30f9c473cae68561" providerId="LiveId" clId="{44F2EAF6-8EE6-7F48-975A-1D8E4D34FFE0}" dt="2024-08-14T03:51:39.257" v="15986" actId="478"/>
          <ac:spMkLst>
            <pc:docMk/>
            <pc:sldMk cId="2877255446" sldId="3726"/>
            <ac:spMk id="16" creationId="{A4E1081F-EE8F-7AD8-5F4F-479CF1F11EA4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4" creationId="{F4DD2D67-1104-067F-F38A-759B2A76274E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5" creationId="{A99512B5-0F22-FE2D-EAEC-EED02FCD7580}"/>
          </ac:spMkLst>
        </pc:spChg>
        <pc:spChg chg="mod">
          <ac:chgData name="stacksimplify Team" userId="30f9c473cae68561" providerId="LiveId" clId="{44F2EAF6-8EE6-7F48-975A-1D8E4D34FFE0}" dt="2024-08-14T03:52:23.430" v="15994" actId="1076"/>
          <ac:spMkLst>
            <pc:docMk/>
            <pc:sldMk cId="2877255446" sldId="3726"/>
            <ac:spMk id="36" creationId="{87C21FE8-396A-B398-4F37-AE5ACCC471C4}"/>
          </ac:spMkLst>
        </pc:spChg>
        <pc:spChg chg="mod">
          <ac:chgData name="stacksimplify Team" userId="30f9c473cae68561" providerId="LiveId" clId="{44F2EAF6-8EE6-7F48-975A-1D8E4D34FFE0}" dt="2024-08-14T03:52:29.229" v="15995" actId="14100"/>
          <ac:spMkLst>
            <pc:docMk/>
            <pc:sldMk cId="2877255446" sldId="3726"/>
            <ac:spMk id="37" creationId="{40E98466-2AE7-B12D-6219-A2D2150B69E7}"/>
          </ac:spMkLst>
        </pc:spChg>
        <pc:spChg chg="mod">
          <ac:chgData name="stacksimplify Team" userId="30f9c473cae68561" providerId="LiveId" clId="{44F2EAF6-8EE6-7F48-975A-1D8E4D34FFE0}" dt="2024-08-14T04:46:56.027" v="16689" actId="122"/>
          <ac:spMkLst>
            <pc:docMk/>
            <pc:sldMk cId="2877255446" sldId="3726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3:51:57.251" v="15991" actId="1076"/>
          <ac:spMkLst>
            <pc:docMk/>
            <pc:sldMk cId="2877255446" sldId="3726"/>
            <ac:spMk id="58" creationId="{2A5708A6-C5A0-9F72-FC3C-FFD65944FF01}"/>
          </ac:spMkLst>
        </pc:spChg>
        <pc:spChg chg="add mod">
          <ac:chgData name="stacksimplify Team" userId="30f9c473cae68561" providerId="LiveId" clId="{44F2EAF6-8EE6-7F48-975A-1D8E4D34FFE0}" dt="2024-08-14T03:50:43.812" v="15943" actId="14100"/>
          <ac:spMkLst>
            <pc:docMk/>
            <pc:sldMk cId="2877255446" sldId="3726"/>
            <ac:spMk id="64" creationId="{E22C9047-C7CE-E382-781A-680EFD8D3A8C}"/>
          </ac:spMkLst>
        </pc:spChg>
        <pc:spChg chg="add mod">
          <ac:chgData name="stacksimplify Team" userId="30f9c473cae68561" providerId="LiveId" clId="{44F2EAF6-8EE6-7F48-975A-1D8E4D34FFE0}" dt="2024-08-14T03:50:56.793" v="15948" actId="1076"/>
          <ac:spMkLst>
            <pc:docMk/>
            <pc:sldMk cId="2877255446" sldId="3726"/>
            <ac:spMk id="69" creationId="{94701665-8BB1-13D7-66B2-3734F380D63A}"/>
          </ac:spMkLst>
        </pc:spChg>
        <pc:spChg chg="add mod">
          <ac:chgData name="stacksimplify Team" userId="30f9c473cae68561" providerId="LiveId" clId="{44F2EAF6-8EE6-7F48-975A-1D8E4D34FFE0}" dt="2024-08-14T03:51:35.627" v="15985" actId="207"/>
          <ac:spMkLst>
            <pc:docMk/>
            <pc:sldMk cId="2877255446" sldId="3726"/>
            <ac:spMk id="70" creationId="{80528179-39BD-4702-A50E-FC6762D6983A}"/>
          </ac:spMkLst>
        </pc:spChg>
        <pc:spChg chg="add mod">
          <ac:chgData name="stacksimplify Team" userId="30f9c473cae68561" providerId="LiveId" clId="{44F2EAF6-8EE6-7F48-975A-1D8E4D34FFE0}" dt="2024-08-14T03:51:35.627" v="15985" actId="207"/>
          <ac:spMkLst>
            <pc:docMk/>
            <pc:sldMk cId="2877255446" sldId="3726"/>
            <ac:spMk id="71" creationId="{D8DF5657-8BDC-44AE-DD92-D5147A43A649}"/>
          </ac:spMkLst>
        </pc:spChg>
        <pc:picChg chg="del mod">
          <ac:chgData name="stacksimplify Team" userId="30f9c473cae68561" providerId="LiveId" clId="{44F2EAF6-8EE6-7F48-975A-1D8E4D34FFE0}" dt="2024-08-14T03:50:40.305" v="15942" actId="478"/>
          <ac:picMkLst>
            <pc:docMk/>
            <pc:sldMk cId="2877255446" sldId="3726"/>
            <ac:picMk id="15" creationId="{478147BF-E9D6-6D2F-F946-4956661F0176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1" creationId="{B1857B6A-EC65-893F-1009-F06B7AE46CAA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2" creationId="{8E24D2EF-44D7-2B48-2D95-5D68172CD6AF}"/>
          </ac:picMkLst>
        </pc:picChg>
        <pc:picChg chg="mod">
          <ac:chgData name="stacksimplify Team" userId="30f9c473cae68561" providerId="LiveId" clId="{44F2EAF6-8EE6-7F48-975A-1D8E4D34FFE0}" dt="2024-08-14T03:52:23.430" v="15994" actId="1076"/>
          <ac:picMkLst>
            <pc:docMk/>
            <pc:sldMk cId="2877255446" sldId="3726"/>
            <ac:picMk id="33" creationId="{1CF76166-2243-FF07-0A39-F1D6602E64D4}"/>
          </ac:picMkLst>
        </pc:picChg>
        <pc:picChg chg="add mod">
          <ac:chgData name="stacksimplify Team" userId="30f9c473cae68561" providerId="LiveId" clId="{44F2EAF6-8EE6-7F48-975A-1D8E4D34FFE0}" dt="2024-08-14T03:50:48.044" v="15945" actId="1076"/>
          <ac:picMkLst>
            <pc:docMk/>
            <pc:sldMk cId="2877255446" sldId="3726"/>
            <ac:picMk id="68" creationId="{6E306C8D-DC4C-6259-04D9-00D0A685F815}"/>
          </ac:picMkLst>
        </pc:picChg>
        <pc:cxnChg chg="add mod">
          <ac:chgData name="stacksimplify Team" userId="30f9c473cae68561" providerId="LiveId" clId="{44F2EAF6-8EE6-7F48-975A-1D8E4D34FFE0}" dt="2024-08-30T05:48:53.427" v="21422" actId="692"/>
          <ac:cxnSpMkLst>
            <pc:docMk/>
            <pc:sldMk cId="2877255446" sldId="3726"/>
            <ac:cxnSpMk id="16" creationId="{EC8E97D0-84D8-E305-EC09-963782ED8C86}"/>
          </ac:cxnSpMkLst>
        </pc:cxnChg>
        <pc:cxnChg chg="mod">
          <ac:chgData name="stacksimplify Team" userId="30f9c473cae68561" providerId="LiveId" clId="{44F2EAF6-8EE6-7F48-975A-1D8E4D34FFE0}" dt="2024-08-14T03:52:36.746" v="15997" actId="14100"/>
          <ac:cxnSpMkLst>
            <pc:docMk/>
            <pc:sldMk cId="2877255446" sldId="3726"/>
            <ac:cxnSpMk id="17" creationId="{809F1567-D1C9-A0CD-1DC3-0741CCFFB1E0}"/>
          </ac:cxnSpMkLst>
        </pc:cxnChg>
        <pc:cxnChg chg="add mod">
          <ac:chgData name="stacksimplify Team" userId="30f9c473cae68561" providerId="LiveId" clId="{44F2EAF6-8EE6-7F48-975A-1D8E4D34FFE0}" dt="2024-08-30T05:48:53.427" v="21422" actId="692"/>
          <ac:cxnSpMkLst>
            <pc:docMk/>
            <pc:sldMk cId="2877255446" sldId="3726"/>
            <ac:cxnSpMk id="29" creationId="{59D07962-A406-CDC9-C386-56EBA1E649BC}"/>
          </ac:cxnSpMkLst>
        </pc:cxnChg>
        <pc:cxnChg chg="mod">
          <ac:chgData name="stacksimplify Team" userId="30f9c473cae68561" providerId="LiveId" clId="{44F2EAF6-8EE6-7F48-975A-1D8E4D34FFE0}" dt="2024-08-14T03:51:57.251" v="15991" actId="1076"/>
          <ac:cxnSpMkLst>
            <pc:docMk/>
            <pc:sldMk cId="2877255446" sldId="3726"/>
            <ac:cxnSpMk id="60" creationId="{A8A88703-3F89-A5A2-C9EA-B4CC39931B9E}"/>
          </ac:cxnSpMkLst>
        </pc:cxnChg>
        <pc:cxnChg chg="mod">
          <ac:chgData name="stacksimplify Team" userId="30f9c473cae68561" providerId="LiveId" clId="{44F2EAF6-8EE6-7F48-975A-1D8E4D34FFE0}" dt="2024-08-14T03:52:00.116" v="15992" actId="14100"/>
          <ac:cxnSpMkLst>
            <pc:docMk/>
            <pc:sldMk cId="2877255446" sldId="3726"/>
            <ac:cxnSpMk id="62" creationId="{7A435500-3F81-3A68-5277-36AE07F72D79}"/>
          </ac:cxnSpMkLst>
        </pc:cxnChg>
        <pc:cxnChg chg="mod">
          <ac:chgData name="stacksimplify Team" userId="30f9c473cae68561" providerId="LiveId" clId="{44F2EAF6-8EE6-7F48-975A-1D8E4D34FFE0}" dt="2024-08-14T03:52:29.229" v="15995" actId="14100"/>
          <ac:cxnSpMkLst>
            <pc:docMk/>
            <pc:sldMk cId="2877255446" sldId="3726"/>
            <ac:cxnSpMk id="85" creationId="{6088ACED-A8A9-0215-F441-B7FD507D3C4D}"/>
          </ac:cxnSpMkLst>
        </pc:cxnChg>
      </pc:sldChg>
      <pc:sldChg chg="modSp add del mod">
        <pc:chgData name="stacksimplify Team" userId="30f9c473cae68561" providerId="LiveId" clId="{44F2EAF6-8EE6-7F48-975A-1D8E4D34FFE0}" dt="2024-08-14T04:02:11.516" v="16229" actId="2696"/>
        <pc:sldMkLst>
          <pc:docMk/>
          <pc:sldMk cId="233433598" sldId="3727"/>
        </pc:sldMkLst>
        <pc:spChg chg="mod">
          <ac:chgData name="stacksimplify Team" userId="30f9c473cae68561" providerId="LiveId" clId="{44F2EAF6-8EE6-7F48-975A-1D8E4D34FFE0}" dt="2024-08-14T04:01:36.703" v="16225" actId="6549"/>
          <ac:spMkLst>
            <pc:docMk/>
            <pc:sldMk cId="233433598" sldId="3727"/>
            <ac:spMk id="3" creationId="{5ACB37A3-F612-9948-A098-4F34D5356C7C}"/>
          </ac:spMkLst>
        </pc:spChg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284923570" sldId="3728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418004885" sldId="3729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771414124" sldId="3730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029683903" sldId="3731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872878802" sldId="3732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1850232053" sldId="3733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3201572051" sldId="3734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808053194" sldId="3735"/>
        </pc:sldMkLst>
      </pc:sldChg>
      <pc:sldChg chg="add">
        <pc:chgData name="stacksimplify Team" userId="30f9c473cae68561" providerId="LiveId" clId="{44F2EAF6-8EE6-7F48-975A-1D8E4D34FFE0}" dt="2024-08-14T04:01:27.198" v="16223"/>
        <pc:sldMkLst>
          <pc:docMk/>
          <pc:sldMk cId="1707233555" sldId="3736"/>
        </pc:sldMkLst>
      </pc:sldChg>
      <pc:sldChg chg="delSp modSp add mod">
        <pc:chgData name="stacksimplify Team" userId="30f9c473cae68561" providerId="LiveId" clId="{44F2EAF6-8EE6-7F48-975A-1D8E4D34FFE0}" dt="2024-08-30T06:19:33.327" v="21429" actId="20577"/>
        <pc:sldMkLst>
          <pc:docMk/>
          <pc:sldMk cId="876299975" sldId="3737"/>
        </pc:sldMkLst>
        <pc:spChg chg="del">
          <ac:chgData name="stacksimplify Team" userId="30f9c473cae68561" providerId="LiveId" clId="{44F2EAF6-8EE6-7F48-975A-1D8E4D34FFE0}" dt="2024-08-14T04:02:07.266" v="16228" actId="478"/>
          <ac:spMkLst>
            <pc:docMk/>
            <pc:sldMk cId="876299975" sldId="373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01:58.465" v="16227"/>
          <ac:spMkLst>
            <pc:docMk/>
            <pc:sldMk cId="876299975" sldId="373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6:19:33.327" v="21429" actId="20577"/>
          <ac:spMkLst>
            <pc:docMk/>
            <pc:sldMk cId="876299975" sldId="3737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8-30T06:19:55.697" v="21433" actId="207"/>
        <pc:sldMkLst>
          <pc:docMk/>
          <pc:sldMk cId="4168306389" sldId="3738"/>
        </pc:sldMkLst>
        <pc:spChg chg="mod">
          <ac:chgData name="stacksimplify Team" userId="30f9c473cae68561" providerId="LiveId" clId="{44F2EAF6-8EE6-7F48-975A-1D8E4D34FFE0}" dt="2024-08-30T06:19:55.697" v="21433" actId="207"/>
          <ac:spMkLst>
            <pc:docMk/>
            <pc:sldMk cId="4168306389" sldId="373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22:58.149" v="16265" actId="20577"/>
          <ac:spMkLst>
            <pc:docMk/>
            <pc:sldMk cId="4168306389" sldId="373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6:19:41.843" v="21431" actId="20577"/>
          <ac:spMkLst>
            <pc:docMk/>
            <pc:sldMk cId="4168306389" sldId="3738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8:08:36.110" v="21494" actId="1076"/>
        <pc:sldMkLst>
          <pc:docMk/>
          <pc:sldMk cId="2450997221" sldId="3739"/>
        </pc:sldMkLst>
        <pc:spChg chg="mod">
          <ac:chgData name="stacksimplify Team" userId="30f9c473cae68561" providerId="LiveId" clId="{44F2EAF6-8EE6-7F48-975A-1D8E4D34FFE0}" dt="2024-08-14T04:30:32.069" v="16399" actId="1076"/>
          <ac:spMkLst>
            <pc:docMk/>
            <pc:sldMk cId="2450997221" sldId="3739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4:29:17.337" v="16358" actId="14100"/>
          <ac:spMkLst>
            <pc:docMk/>
            <pc:sldMk cId="2450997221" sldId="3739"/>
            <ac:spMk id="13" creationId="{0B7928F2-F569-54B9-F4C3-6608B8E11CA8}"/>
          </ac:spMkLst>
        </pc:spChg>
        <pc:spChg chg="add mod">
          <ac:chgData name="stacksimplify Team" userId="30f9c473cae68561" providerId="LiveId" clId="{44F2EAF6-8EE6-7F48-975A-1D8E4D34FFE0}" dt="2024-08-14T04:29:08.953" v="16355" actId="1076"/>
          <ac:spMkLst>
            <pc:docMk/>
            <pc:sldMk cId="2450997221" sldId="3739"/>
            <ac:spMk id="15" creationId="{9049B1E3-A0CA-48B6-255C-18CA6976C705}"/>
          </ac:spMkLst>
        </pc:spChg>
        <pc:spChg chg="add mod">
          <ac:chgData name="stacksimplify Team" userId="30f9c473cae68561" providerId="LiveId" clId="{44F2EAF6-8EE6-7F48-975A-1D8E4D34FFE0}" dt="2024-08-14T04:29:12.852" v="16356" actId="1076"/>
          <ac:spMkLst>
            <pc:docMk/>
            <pc:sldMk cId="2450997221" sldId="3739"/>
            <ac:spMk id="16" creationId="{4BAA63D9-4A32-4E49-4ABF-1FAE9ED8F19F}"/>
          </ac:spMkLst>
        </pc:spChg>
        <pc:spChg chg="mod">
          <ac:chgData name="stacksimplify Team" userId="30f9c473cae68561" providerId="LiveId" clId="{44F2EAF6-8EE6-7F48-975A-1D8E4D34FFE0}" dt="2024-08-14T04:27:01.455" v="16310" actId="1076"/>
          <ac:spMkLst>
            <pc:docMk/>
            <pc:sldMk cId="2450997221" sldId="3739"/>
            <ac:spMk id="23" creationId="{422B18B5-E909-4134-E171-0C7168937BDB}"/>
          </ac:spMkLst>
        </pc:spChg>
        <pc:spChg chg="mod">
          <ac:chgData name="stacksimplify Team" userId="30f9c473cae68561" providerId="LiveId" clId="{44F2EAF6-8EE6-7F48-975A-1D8E4D34FFE0}" dt="2024-08-30T08:08:36.110" v="21494" actId="1076"/>
          <ac:spMkLst>
            <pc:docMk/>
            <pc:sldMk cId="2450997221" sldId="3739"/>
            <ac:spMk id="26" creationId="{760D4366-9437-B167-E3F3-57C4BD82218E}"/>
          </ac:spMkLst>
        </pc:spChg>
        <pc:spChg chg="mod">
          <ac:chgData name="stacksimplify Team" userId="30f9c473cae68561" providerId="LiveId" clId="{44F2EAF6-8EE6-7F48-975A-1D8E4D34FFE0}" dt="2024-08-14T04:28:18.013" v="16348" actId="14100"/>
          <ac:spMkLst>
            <pc:docMk/>
            <pc:sldMk cId="2450997221" sldId="3739"/>
            <ac:spMk id="43" creationId="{3A645026-9010-0AA7-43E8-7105F2464643}"/>
          </ac:spMkLst>
        </pc:spChg>
        <pc:spChg chg="mod">
          <ac:chgData name="stacksimplify Team" userId="30f9c473cae68561" providerId="LiveId" clId="{44F2EAF6-8EE6-7F48-975A-1D8E4D34FFE0}" dt="2024-08-14T04:28:21.024" v="16351" actId="1037"/>
          <ac:spMkLst>
            <pc:docMk/>
            <pc:sldMk cId="2450997221" sldId="3739"/>
            <ac:spMk id="47" creationId="{4E8C2A15-F872-ECAB-2379-37297DE4BFC2}"/>
          </ac:spMkLst>
        </pc:spChg>
        <pc:spChg chg="mod">
          <ac:chgData name="stacksimplify Team" userId="30f9c473cae68561" providerId="LiveId" clId="{44F2EAF6-8EE6-7F48-975A-1D8E4D34FFE0}" dt="2024-08-14T04:43:23.163" v="16627" actId="255"/>
          <ac:spMkLst>
            <pc:docMk/>
            <pc:sldMk cId="2450997221" sldId="3739"/>
            <ac:spMk id="51" creationId="{C787EFC4-6A20-2D56-4E27-AB69F7883E79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54" creationId="{A3B1820E-71B0-A70D-AB1C-F07F3E8AA09D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79" creationId="{3781D091-1C25-3F37-BD04-5B000E39F93A}"/>
          </ac:spMkLst>
        </pc:spChg>
        <pc:spChg chg="mod">
          <ac:chgData name="stacksimplify Team" userId="30f9c473cae68561" providerId="LiveId" clId="{44F2EAF6-8EE6-7F48-975A-1D8E4D34FFE0}" dt="2024-08-14T04:29:30.387" v="16361" actId="1035"/>
          <ac:spMkLst>
            <pc:docMk/>
            <pc:sldMk cId="2450997221" sldId="3739"/>
            <ac:spMk id="80" creationId="{FF00E8F3-CE0E-F69C-7566-12E40A60DF6F}"/>
          </ac:spMkLst>
        </pc:spChg>
        <pc:spChg chg="add del mod">
          <ac:chgData name="stacksimplify Team" userId="30f9c473cae68561" providerId="LiveId" clId="{44F2EAF6-8EE6-7F48-975A-1D8E4D34FFE0}" dt="2024-08-14T04:27:54.709" v="16340" actId="478"/>
          <ac:spMkLst>
            <pc:docMk/>
            <pc:sldMk cId="2450997221" sldId="3739"/>
            <ac:spMk id="84" creationId="{47D9992E-4E16-C93F-2D74-BD6F6B3FC36D}"/>
          </ac:spMkLst>
        </pc:spChg>
        <pc:spChg chg="add mod">
          <ac:chgData name="stacksimplify Team" userId="30f9c473cae68561" providerId="LiveId" clId="{44F2EAF6-8EE6-7F48-975A-1D8E4D34FFE0}" dt="2024-08-14T04:33:31.622" v="16404" actId="207"/>
          <ac:spMkLst>
            <pc:docMk/>
            <pc:sldMk cId="2450997221" sldId="3739"/>
            <ac:spMk id="86" creationId="{DDCAE73E-B302-BF43-4DA4-52CA88F97B24}"/>
          </ac:spMkLst>
        </pc:spChg>
        <pc:picChg chg="add mod">
          <ac:chgData name="stacksimplify Team" userId="30f9c473cae68561" providerId="LiveId" clId="{44F2EAF6-8EE6-7F48-975A-1D8E4D34FFE0}" dt="2024-08-14T04:29:01.004" v="16354" actId="14100"/>
          <ac:picMkLst>
            <pc:docMk/>
            <pc:sldMk cId="2450997221" sldId="3739"/>
            <ac:picMk id="25" creationId="{9B72E366-4E31-6A93-BED1-38778801D8B5}"/>
          </ac:picMkLst>
        </pc:picChg>
        <pc:picChg chg="add mod">
          <ac:chgData name="stacksimplify Team" userId="30f9c473cae68561" providerId="LiveId" clId="{44F2EAF6-8EE6-7F48-975A-1D8E4D34FFE0}" dt="2024-08-14T04:29:01.004" v="16354" actId="14100"/>
          <ac:picMkLst>
            <pc:docMk/>
            <pc:sldMk cId="2450997221" sldId="3739"/>
            <ac:picMk id="29" creationId="{DFEE8D24-F9A5-AFB5-4364-D1F8C01493A9}"/>
          </ac:picMkLst>
        </pc:picChg>
        <pc:picChg chg="mod">
          <ac:chgData name="stacksimplify Team" userId="30f9c473cae68561" providerId="LiveId" clId="{44F2EAF6-8EE6-7F48-975A-1D8E4D34FFE0}" dt="2024-08-14T04:28:21.024" v="16351" actId="1037"/>
          <ac:picMkLst>
            <pc:docMk/>
            <pc:sldMk cId="2450997221" sldId="3739"/>
            <ac:picMk id="44" creationId="{73E905A8-E808-3055-DFB1-F45CA86188DB}"/>
          </ac:picMkLst>
        </pc:picChg>
        <pc:picChg chg="mod">
          <ac:chgData name="stacksimplify Team" userId="30f9c473cae68561" providerId="LiveId" clId="{44F2EAF6-8EE6-7F48-975A-1D8E4D34FFE0}" dt="2024-08-14T04:29:30.387" v="16361" actId="1035"/>
          <ac:picMkLst>
            <pc:docMk/>
            <pc:sldMk cId="2450997221" sldId="3739"/>
            <ac:picMk id="73" creationId="{27493BA3-5276-F997-DC4F-6C3D85B7AB19}"/>
          </ac:picMkLst>
        </pc:picChg>
        <pc:picChg chg="mod">
          <ac:chgData name="stacksimplify Team" userId="30f9c473cae68561" providerId="LiveId" clId="{44F2EAF6-8EE6-7F48-975A-1D8E4D34FFE0}" dt="2024-08-14T04:29:30.387" v="16361" actId="1035"/>
          <ac:picMkLst>
            <pc:docMk/>
            <pc:sldMk cId="2450997221" sldId="3739"/>
            <ac:picMk id="78" creationId="{B6793427-3E8C-9C90-F438-02F3838078FF}"/>
          </ac:picMkLst>
        </pc:picChg>
        <pc:cxnChg chg="mod">
          <ac:chgData name="stacksimplify Team" userId="30f9c473cae68561" providerId="LiveId" clId="{44F2EAF6-8EE6-7F48-975A-1D8E4D34FFE0}" dt="2024-08-14T04:28:18.013" v="16348" actId="14100"/>
          <ac:cxnSpMkLst>
            <pc:docMk/>
            <pc:sldMk cId="2450997221" sldId="3739"/>
            <ac:cxnSpMk id="48" creationId="{89F48541-D3EF-4B99-C1E3-98E2B09B35FF}"/>
          </ac:cxnSpMkLst>
        </pc:cxnChg>
        <pc:cxnChg chg="mod">
          <ac:chgData name="stacksimplify Team" userId="30f9c473cae68561" providerId="LiveId" clId="{44F2EAF6-8EE6-7F48-975A-1D8E4D34FFE0}" dt="2024-08-14T04:29:30.387" v="16361" actId="1035"/>
          <ac:cxnSpMkLst>
            <pc:docMk/>
            <pc:sldMk cId="2450997221" sldId="3739"/>
            <ac:cxnSpMk id="85" creationId="{6088ACED-A8A9-0215-F441-B7FD507D3C4D}"/>
          </ac:cxnSpMkLst>
        </pc:cxnChg>
        <pc:cxnChg chg="mod">
          <ac:chgData name="stacksimplify Team" userId="30f9c473cae68561" providerId="LiveId" clId="{44F2EAF6-8EE6-7F48-975A-1D8E4D34FFE0}" dt="2024-08-14T04:29:30.387" v="16361" actId="1035"/>
          <ac:cxnSpMkLst>
            <pc:docMk/>
            <pc:sldMk cId="2450997221" sldId="3739"/>
            <ac:cxnSpMk id="89" creationId="{D0F08A5F-7C50-AD7F-7BA8-3E68876E0205}"/>
          </ac:cxnSpMkLst>
        </pc:cxnChg>
      </pc:sldChg>
      <pc:sldChg chg="add del">
        <pc:chgData name="stacksimplify Team" userId="30f9c473cae68561" providerId="LiveId" clId="{44F2EAF6-8EE6-7F48-975A-1D8E4D34FFE0}" dt="2024-08-14T04:33:49.249" v="16405" actId="2696"/>
        <pc:sldMkLst>
          <pc:docMk/>
          <pc:sldMk cId="3058910560" sldId="3740"/>
        </pc:sldMkLst>
      </pc:sldChg>
      <pc:sldChg chg="addSp delSp modSp add mod">
        <pc:chgData name="stacksimplify Team" userId="30f9c473cae68561" providerId="LiveId" clId="{44F2EAF6-8EE6-7F48-975A-1D8E4D34FFE0}" dt="2024-08-30T06:21:13.703" v="21447" actId="207"/>
        <pc:sldMkLst>
          <pc:docMk/>
          <pc:sldMk cId="795485155" sldId="3741"/>
        </pc:sldMkLst>
        <pc:spChg chg="add mod">
          <ac:chgData name="stacksimplify Team" userId="30f9c473cae68561" providerId="LiveId" clId="{44F2EAF6-8EE6-7F48-975A-1D8E4D34FFE0}" dt="2024-08-14T04:37:22.274" v="16431" actId="14100"/>
          <ac:spMkLst>
            <pc:docMk/>
            <pc:sldMk cId="795485155" sldId="3741"/>
            <ac:spMk id="5" creationId="{4B710308-B6E5-F3A6-A645-A8AB2776407F}"/>
          </ac:spMkLst>
        </pc:spChg>
        <pc:spChg chg="mod">
          <ac:chgData name="stacksimplify Team" userId="30f9c473cae68561" providerId="LiveId" clId="{44F2EAF6-8EE6-7F48-975A-1D8E4D34FFE0}" dt="2024-08-14T04:38:56.184" v="16433" actId="20577"/>
          <ac:spMkLst>
            <pc:docMk/>
            <pc:sldMk cId="795485155" sldId="3741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33:55.464" v="16408" actId="20577"/>
          <ac:spMkLst>
            <pc:docMk/>
            <pc:sldMk cId="795485155" sldId="3741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4T04:42:05.836" v="16552" actId="207"/>
          <ac:spMkLst>
            <pc:docMk/>
            <pc:sldMk cId="795485155" sldId="374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39:01.807" v="16435" actId="20577"/>
          <ac:spMkLst>
            <pc:docMk/>
            <pc:sldMk cId="795485155" sldId="3741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4:42:26.418" v="16608" actId="207"/>
          <ac:spMkLst>
            <pc:docMk/>
            <pc:sldMk cId="795485155" sldId="3741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4:39:04.295" v="16437" actId="20577"/>
          <ac:spMkLst>
            <pc:docMk/>
            <pc:sldMk cId="795485155" sldId="3741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4:33:52.101" v="16406" actId="478"/>
          <ac:spMkLst>
            <pc:docMk/>
            <pc:sldMk cId="795485155" sldId="3741"/>
            <ac:spMk id="19" creationId="{4BB7DFFA-EA54-D40E-BAB6-7698D57FCABA}"/>
          </ac:spMkLst>
        </pc:spChg>
        <pc:spChg chg="mod">
          <ac:chgData name="stacksimplify Team" userId="30f9c473cae68561" providerId="LiveId" clId="{44F2EAF6-8EE6-7F48-975A-1D8E4D34FFE0}" dt="2024-08-30T06:21:13.703" v="21447" actId="207"/>
          <ac:spMkLst>
            <pc:docMk/>
            <pc:sldMk cId="795485155" sldId="374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35:35.958" v="16413" actId="1076"/>
          <ac:picMkLst>
            <pc:docMk/>
            <pc:sldMk cId="795485155" sldId="3741"/>
            <ac:picMk id="3" creationId="{6F187869-82CF-B1AD-F028-4486A1B3C3B2}"/>
          </ac:picMkLst>
        </pc:picChg>
        <pc:picChg chg="del">
          <ac:chgData name="stacksimplify Team" userId="30f9c473cae68561" providerId="LiveId" clId="{44F2EAF6-8EE6-7F48-975A-1D8E4D34FFE0}" dt="2024-08-14T04:33:58.308" v="16409" actId="478"/>
          <ac:picMkLst>
            <pc:docMk/>
            <pc:sldMk cId="795485155" sldId="3741"/>
            <ac:picMk id="13" creationId="{DE2AC968-4F78-C0C2-9097-DDD249641EC9}"/>
          </ac:picMkLst>
        </pc:picChg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19414685" sldId="3742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3596394620" sldId="3743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27796886" sldId="3744"/>
        </pc:sldMkLst>
      </pc:sldChg>
      <pc:sldChg chg="modSp add mod">
        <pc:chgData name="stacksimplify Team" userId="30f9c473cae68561" providerId="LiveId" clId="{44F2EAF6-8EE6-7F48-975A-1D8E4D34FFE0}" dt="2024-08-30T08:08:47.452" v="21496" actId="20577"/>
        <pc:sldMkLst>
          <pc:docMk/>
          <pc:sldMk cId="3775362094" sldId="3745"/>
        </pc:sldMkLst>
        <pc:spChg chg="mod">
          <ac:chgData name="stacksimplify Team" userId="30f9c473cae68561" providerId="LiveId" clId="{44F2EAF6-8EE6-7F48-975A-1D8E4D34FFE0}" dt="2024-08-30T06:23:01.853" v="21449" actId="207"/>
          <ac:spMkLst>
            <pc:docMk/>
            <pc:sldMk cId="3775362094" sldId="374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43:54.210" v="16642" actId="20577"/>
          <ac:spMkLst>
            <pc:docMk/>
            <pc:sldMk cId="3775362094" sldId="3745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8:08:47.452" v="21496" actId="20577"/>
          <ac:spMkLst>
            <pc:docMk/>
            <pc:sldMk cId="3775362094" sldId="3745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30T09:02:35.271" v="21500"/>
        <pc:sldMkLst>
          <pc:docMk/>
          <pc:sldMk cId="2037498504" sldId="3746"/>
        </pc:sldMkLst>
        <pc:spChg chg="mod">
          <ac:chgData name="stacksimplify Team" userId="30f9c473cae68561" providerId="LiveId" clId="{44F2EAF6-8EE6-7F48-975A-1D8E4D34FFE0}" dt="2024-08-14T04:44:20.151" v="16671" actId="20577"/>
          <ac:spMkLst>
            <pc:docMk/>
            <pc:sldMk cId="2037498504" sldId="3746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4:44:57.463" v="16673" actId="14100"/>
          <ac:spMkLst>
            <pc:docMk/>
            <pc:sldMk cId="2037498504" sldId="3746"/>
            <ac:spMk id="13" creationId="{0B7928F2-F569-54B9-F4C3-6608B8E11CA8}"/>
          </ac:spMkLst>
        </pc:spChg>
        <pc:spChg chg="del">
          <ac:chgData name="stacksimplify Team" userId="30f9c473cae68561" providerId="LiveId" clId="{44F2EAF6-8EE6-7F48-975A-1D8E4D34FFE0}" dt="2024-08-14T04:44:52.280" v="16672" actId="478"/>
          <ac:spMkLst>
            <pc:docMk/>
            <pc:sldMk cId="2037498504" sldId="3746"/>
            <ac:spMk id="15" creationId="{9049B1E3-A0CA-48B6-255C-18CA6976C705}"/>
          </ac:spMkLst>
        </pc:spChg>
        <pc:spChg chg="mod">
          <ac:chgData name="stacksimplify Team" userId="30f9c473cae68561" providerId="LiveId" clId="{44F2EAF6-8EE6-7F48-975A-1D8E4D34FFE0}" dt="2024-08-30T08:08:09.348" v="21483" actId="1076"/>
          <ac:spMkLst>
            <pc:docMk/>
            <pc:sldMk cId="2037498504" sldId="3746"/>
            <ac:spMk id="26" creationId="{760D4366-9437-B167-E3F3-57C4BD82218E}"/>
          </ac:spMkLst>
        </pc:spChg>
        <pc:spChg chg="add mod">
          <ac:chgData name="stacksimplify Team" userId="30f9c473cae68561" providerId="LiveId" clId="{44F2EAF6-8EE6-7F48-975A-1D8E4D34FFE0}" dt="2024-08-14T04:46:00.388" v="16680" actId="207"/>
          <ac:spMkLst>
            <pc:docMk/>
            <pc:sldMk cId="2037498504" sldId="3746"/>
            <ac:spMk id="59" creationId="{5798B582-D8A2-1D11-AECC-4BDD498DB116}"/>
          </ac:spMkLst>
        </pc:spChg>
        <pc:spChg chg="add mod">
          <ac:chgData name="stacksimplify Team" userId="30f9c473cae68561" providerId="LiveId" clId="{44F2EAF6-8EE6-7F48-975A-1D8E4D34FFE0}" dt="2024-08-14T04:46:04.685" v="16681" actId="692"/>
          <ac:spMkLst>
            <pc:docMk/>
            <pc:sldMk cId="2037498504" sldId="3746"/>
            <ac:spMk id="63" creationId="{0C40E838-E89E-6C16-19C6-0E9581CE9006}"/>
          </ac:spMkLst>
        </pc:spChg>
        <pc:picChg chg="del">
          <ac:chgData name="stacksimplify Team" userId="30f9c473cae68561" providerId="LiveId" clId="{44F2EAF6-8EE6-7F48-975A-1D8E4D34FFE0}" dt="2024-08-14T04:44:52.280" v="16672" actId="478"/>
          <ac:picMkLst>
            <pc:docMk/>
            <pc:sldMk cId="2037498504" sldId="3746"/>
            <ac:picMk id="29" creationId="{DFEE8D24-F9A5-AFB5-4364-D1F8C01493A9}"/>
          </ac:picMkLst>
        </pc:picChg>
        <pc:cxnChg chg="add mod">
          <ac:chgData name="stacksimplify Team" userId="30f9c473cae68561" providerId="LiveId" clId="{44F2EAF6-8EE6-7F48-975A-1D8E4D34FFE0}" dt="2024-08-14T04:46:15.518" v="16683" actId="14100"/>
          <ac:cxnSpMkLst>
            <pc:docMk/>
            <pc:sldMk cId="2037498504" sldId="3746"/>
            <ac:cxnSpMk id="74" creationId="{230A9D9E-09F9-416D-8DD4-F98DFB055A3C}"/>
          </ac:cxnSpMkLst>
        </pc:cxnChg>
        <pc:cxnChg chg="mod">
          <ac:chgData name="stacksimplify Team" userId="30f9c473cae68561" providerId="LiveId" clId="{44F2EAF6-8EE6-7F48-975A-1D8E4D34FFE0}" dt="2024-08-14T04:46:25.482" v="16684" actId="14100"/>
          <ac:cxnSpMkLst>
            <pc:docMk/>
            <pc:sldMk cId="2037498504" sldId="3746"/>
            <ac:cxnSpMk id="85" creationId="{6088ACED-A8A9-0215-F441-B7FD507D3C4D}"/>
          </ac:cxnSpMkLst>
        </pc:cxnChg>
      </pc:sldChg>
      <pc:sldChg chg="modSp add mod">
        <pc:chgData name="stacksimplify Team" userId="30f9c473cae68561" providerId="LiveId" clId="{44F2EAF6-8EE6-7F48-975A-1D8E4D34FFE0}" dt="2024-08-30T06:23:38.798" v="21473" actId="207"/>
        <pc:sldMkLst>
          <pc:docMk/>
          <pc:sldMk cId="647498445" sldId="3747"/>
        </pc:sldMkLst>
        <pc:spChg chg="mod">
          <ac:chgData name="stacksimplify Team" userId="30f9c473cae68561" providerId="LiveId" clId="{44F2EAF6-8EE6-7F48-975A-1D8E4D34FFE0}" dt="2024-08-30T06:23:38.798" v="21473" actId="207"/>
          <ac:spMkLst>
            <pc:docMk/>
            <pc:sldMk cId="647498445" sldId="3747"/>
            <ac:spMk id="30" creationId="{42C78FE8-B4F0-2EA6-63E2-ED2D99EF4011}"/>
          </ac:spMkLst>
        </pc:spChg>
      </pc:sldChg>
      <pc:sldChg chg="modSp add mod">
        <pc:chgData name="stacksimplify Team" userId="30f9c473cae68561" providerId="LiveId" clId="{44F2EAF6-8EE6-7F48-975A-1D8E4D34FFE0}" dt="2024-08-30T09:29:03.475" v="21514" actId="20577"/>
        <pc:sldMkLst>
          <pc:docMk/>
          <pc:sldMk cId="3637731178" sldId="3748"/>
        </pc:sldMkLst>
        <pc:spChg chg="mod">
          <ac:chgData name="stacksimplify Team" userId="30f9c473cae68561" providerId="LiveId" clId="{44F2EAF6-8EE6-7F48-975A-1D8E4D34FFE0}" dt="2024-08-30T09:29:03.475" v="21514" actId="20577"/>
          <ac:spMkLst>
            <pc:docMk/>
            <pc:sldMk cId="3637731178" sldId="374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4:50:21.671" v="16779" actId="20577"/>
          <ac:spMkLst>
            <pc:docMk/>
            <pc:sldMk cId="3637731178" sldId="374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9:03:11.651" v="21502" actId="20577"/>
          <ac:spMkLst>
            <pc:docMk/>
            <pc:sldMk cId="3637731178" sldId="3748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4T04:52:33.914" v="16823" actId="2696"/>
        <pc:sldMkLst>
          <pc:docMk/>
          <pc:sldMk cId="2844476767" sldId="3749"/>
        </pc:sldMkLst>
      </pc:sldChg>
      <pc:sldChg chg="delSp add del mod">
        <pc:chgData name="stacksimplify Team" userId="30f9c473cae68561" providerId="LiveId" clId="{44F2EAF6-8EE6-7F48-975A-1D8E4D34FFE0}" dt="2024-08-14T04:53:47.291" v="16834" actId="2696"/>
        <pc:sldMkLst>
          <pc:docMk/>
          <pc:sldMk cId="966750776" sldId="3750"/>
        </pc:sldMkLst>
        <pc:spChg chg="del">
          <ac:chgData name="stacksimplify Team" userId="30f9c473cae68561" providerId="LiveId" clId="{44F2EAF6-8EE6-7F48-975A-1D8E4D34FFE0}" dt="2024-08-14T04:53:27.728" v="16832" actId="478"/>
          <ac:spMkLst>
            <pc:docMk/>
            <pc:sldMk cId="966750776" sldId="3750"/>
            <ac:spMk id="5" creationId="{4B710308-B6E5-F3A6-A645-A8AB2776407F}"/>
          </ac:spMkLst>
        </pc:spChg>
        <pc:picChg chg="del">
          <ac:chgData name="stacksimplify Team" userId="30f9c473cae68561" providerId="LiveId" clId="{44F2EAF6-8EE6-7F48-975A-1D8E4D34FFE0}" dt="2024-08-14T04:53:29.943" v="16833" actId="478"/>
          <ac:picMkLst>
            <pc:docMk/>
            <pc:sldMk cId="966750776" sldId="3750"/>
            <ac:picMk id="3" creationId="{6F187869-82CF-B1AD-F028-4486A1B3C3B2}"/>
          </ac:picMkLst>
        </pc:picChg>
      </pc:sldChg>
      <pc:sldChg chg="modSp add mod">
        <pc:chgData name="stacksimplify Team" userId="30f9c473cae68561" providerId="LiveId" clId="{44F2EAF6-8EE6-7F48-975A-1D8E4D34FFE0}" dt="2024-08-29T05:20:04.208" v="21202" actId="20577"/>
        <pc:sldMkLst>
          <pc:docMk/>
          <pc:sldMk cId="4005473716" sldId="3751"/>
        </pc:sldMkLst>
        <pc:spChg chg="mod">
          <ac:chgData name="stacksimplify Team" userId="30f9c473cae68561" providerId="LiveId" clId="{44F2EAF6-8EE6-7F48-975A-1D8E4D34FFE0}" dt="2024-08-29T05:20:04.208" v="21202" actId="20577"/>
          <ac:spMkLst>
            <pc:docMk/>
            <pc:sldMk cId="4005473716" sldId="3751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4:52:49.809" v="16830" actId="207"/>
          <ac:spMkLst>
            <pc:docMk/>
            <pc:sldMk cId="4005473716" sldId="3751"/>
            <ac:spMk id="74" creationId="{A76C4DB6-DBC8-7588-6ACC-AA50CC9F63EB}"/>
          </ac:spMkLst>
        </pc:spChg>
      </pc:sldChg>
      <pc:sldChg chg="addSp delSp modSp add mod">
        <pc:chgData name="stacksimplify Team" userId="30f9c473cae68561" providerId="LiveId" clId="{44F2EAF6-8EE6-7F48-975A-1D8E4D34FFE0}" dt="2024-08-14T04:58:49.815" v="16951" actId="692"/>
        <pc:sldMkLst>
          <pc:docMk/>
          <pc:sldMk cId="285363025" sldId="3752"/>
        </pc:sldMkLst>
        <pc:spChg chg="mod">
          <ac:chgData name="stacksimplify Team" userId="30f9c473cae68561" providerId="LiveId" clId="{44F2EAF6-8EE6-7F48-975A-1D8E4D34FFE0}" dt="2024-08-14T04:54:53.741" v="16855" actId="20577"/>
          <ac:spMkLst>
            <pc:docMk/>
            <pc:sldMk cId="285363025" sldId="3752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56:11.666" v="16894" actId="20577"/>
          <ac:spMkLst>
            <pc:docMk/>
            <pc:sldMk cId="285363025" sldId="3752"/>
            <ac:spMk id="9" creationId="{FD2D71CE-22A7-247E-E24E-41FFCA64808F}"/>
          </ac:spMkLst>
        </pc:spChg>
        <pc:spChg chg="mod">
          <ac:chgData name="stacksimplify Team" userId="30f9c473cae68561" providerId="LiveId" clId="{44F2EAF6-8EE6-7F48-975A-1D8E4D34FFE0}" dt="2024-08-14T04:55:41.326" v="16877" actId="20577"/>
          <ac:spMkLst>
            <pc:docMk/>
            <pc:sldMk cId="285363025" sldId="3752"/>
            <ac:spMk id="10" creationId="{9B1331F5-EC29-62EF-509C-764B4DB2BD4B}"/>
          </ac:spMkLst>
        </pc:spChg>
        <pc:spChg chg="add mod">
          <ac:chgData name="stacksimplify Team" userId="30f9c473cae68561" providerId="LiveId" clId="{44F2EAF6-8EE6-7F48-975A-1D8E4D34FFE0}" dt="2024-08-14T04:58:49.815" v="16951" actId="692"/>
          <ac:spMkLst>
            <pc:docMk/>
            <pc:sldMk cId="285363025" sldId="3752"/>
            <ac:spMk id="12" creationId="{2FD03706-9E2A-9EFA-2187-A4BC8DE34A61}"/>
          </ac:spMkLst>
        </pc:spChg>
        <pc:spChg chg="mod">
          <ac:chgData name="stacksimplify Team" userId="30f9c473cae68561" providerId="LiveId" clId="{44F2EAF6-8EE6-7F48-975A-1D8E4D34FFE0}" dt="2024-08-14T04:55:33.436" v="16873" actId="207"/>
          <ac:spMkLst>
            <pc:docMk/>
            <pc:sldMk cId="285363025" sldId="3752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55:38.344" v="16875" actId="20577"/>
          <ac:spMkLst>
            <pc:docMk/>
            <pc:sldMk cId="285363025" sldId="3752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4T04:53:53.613" v="16836" actId="478"/>
          <ac:spMkLst>
            <pc:docMk/>
            <pc:sldMk cId="285363025" sldId="3752"/>
            <ac:spMk id="21" creationId="{5A8D7F09-4E5F-8D87-945D-35CE0CEB8EC0}"/>
          </ac:spMkLst>
        </pc:spChg>
        <pc:spChg chg="mod">
          <ac:chgData name="stacksimplify Team" userId="30f9c473cae68561" providerId="LiveId" clId="{44F2EAF6-8EE6-7F48-975A-1D8E4D34FFE0}" dt="2024-08-14T04:56:45.494" v="16933" actId="255"/>
          <ac:spMkLst>
            <pc:docMk/>
            <pc:sldMk cId="285363025" sldId="3752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54:23.795" v="16840" actId="1076"/>
          <ac:picMkLst>
            <pc:docMk/>
            <pc:sldMk cId="285363025" sldId="3752"/>
            <ac:picMk id="3" creationId="{025262ED-FCF9-2997-D789-987DE3401888}"/>
          </ac:picMkLst>
        </pc:picChg>
        <pc:picChg chg="del">
          <ac:chgData name="stacksimplify Team" userId="30f9c473cae68561" providerId="LiveId" clId="{44F2EAF6-8EE6-7F48-975A-1D8E4D34FFE0}" dt="2024-08-14T04:53:55.230" v="16837" actId="478"/>
          <ac:picMkLst>
            <pc:docMk/>
            <pc:sldMk cId="285363025" sldId="3752"/>
            <ac:picMk id="5" creationId="{2128BECC-76AA-2182-649D-9B2B52FA1DCF}"/>
          </ac:picMkLst>
        </pc:picChg>
        <pc:picChg chg="add mod">
          <ac:chgData name="stacksimplify Team" userId="30f9c473cae68561" providerId="LiveId" clId="{44F2EAF6-8EE6-7F48-975A-1D8E4D34FFE0}" dt="2024-08-14T04:54:44.267" v="16843" actId="14100"/>
          <ac:picMkLst>
            <pc:docMk/>
            <pc:sldMk cId="285363025" sldId="3752"/>
            <ac:picMk id="11" creationId="{ED23ECF2-CAA0-CA3D-E309-EE41650B4E99}"/>
          </ac:picMkLst>
        </pc:picChg>
      </pc:sldChg>
      <pc:sldChg chg="addSp delSp modSp add mod">
        <pc:chgData name="stacksimplify Team" userId="30f9c473cae68561" providerId="LiveId" clId="{44F2EAF6-8EE6-7F48-975A-1D8E4D34FFE0}" dt="2024-08-14T04:59:00.636" v="16955" actId="14100"/>
        <pc:sldMkLst>
          <pc:docMk/>
          <pc:sldMk cId="1728836955" sldId="3753"/>
        </pc:sldMkLst>
        <pc:spChg chg="add mod">
          <ac:chgData name="stacksimplify Team" userId="30f9c473cae68561" providerId="LiveId" clId="{44F2EAF6-8EE6-7F48-975A-1D8E4D34FFE0}" dt="2024-08-14T04:59:00.636" v="16955" actId="14100"/>
          <ac:spMkLst>
            <pc:docMk/>
            <pc:sldMk cId="1728836955" sldId="3753"/>
            <ac:spMk id="5" creationId="{EB4A723E-0D91-E8AA-B2EF-1E3530913F99}"/>
          </ac:spMkLst>
        </pc:spChg>
        <pc:spChg chg="mod">
          <ac:chgData name="stacksimplify Team" userId="30f9c473cae68561" providerId="LiveId" clId="{44F2EAF6-8EE6-7F48-975A-1D8E4D34FFE0}" dt="2024-08-14T04:57:45.959" v="16942" actId="20577"/>
          <ac:spMkLst>
            <pc:docMk/>
            <pc:sldMk cId="1728836955" sldId="3753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4:58:01.185" v="16947"/>
          <ac:spMkLst>
            <pc:docMk/>
            <pc:sldMk cId="1728836955" sldId="3753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4:57:51.303" v="16944" actId="20577"/>
          <ac:spMkLst>
            <pc:docMk/>
            <pc:sldMk cId="1728836955" sldId="3753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4:58:07.486" v="16948"/>
          <ac:spMkLst>
            <pc:docMk/>
            <pc:sldMk cId="1728836955" sldId="3753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4:57:53.412" v="16946" actId="20577"/>
          <ac:spMkLst>
            <pc:docMk/>
            <pc:sldMk cId="1728836955" sldId="3753"/>
            <ac:spMk id="18" creationId="{8DFA620C-A1EC-1C5F-04DD-3F57D7C2FAED}"/>
          </ac:spMkLst>
        </pc:spChg>
        <pc:spChg chg="del">
          <ac:chgData name="stacksimplify Team" userId="30f9c473cae68561" providerId="LiveId" clId="{44F2EAF6-8EE6-7F48-975A-1D8E4D34FFE0}" dt="2024-08-14T04:56:18.506" v="16895" actId="478"/>
          <ac:spMkLst>
            <pc:docMk/>
            <pc:sldMk cId="1728836955" sldId="3753"/>
            <ac:spMk id="19" creationId="{4BB7DFFA-EA54-D40E-BAB6-7698D57FCABA}"/>
          </ac:spMkLst>
        </pc:spChg>
        <pc:spChg chg="mod">
          <ac:chgData name="stacksimplify Team" userId="30f9c473cae68561" providerId="LiveId" clId="{44F2EAF6-8EE6-7F48-975A-1D8E4D34FFE0}" dt="2024-08-14T04:57:01.883" v="16937" actId="20577"/>
          <ac:spMkLst>
            <pc:docMk/>
            <pc:sldMk cId="1728836955" sldId="3753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4:57:38.707" v="16940" actId="1076"/>
          <ac:picMkLst>
            <pc:docMk/>
            <pc:sldMk cId="1728836955" sldId="3753"/>
            <ac:picMk id="3" creationId="{0132779E-993B-6E85-04DC-125D2438FD14}"/>
          </ac:picMkLst>
        </pc:picChg>
        <pc:picChg chg="del">
          <ac:chgData name="stacksimplify Team" userId="30f9c473cae68561" providerId="LiveId" clId="{44F2EAF6-8EE6-7F48-975A-1D8E4D34FFE0}" dt="2024-08-14T04:57:19.591" v="16938" actId="478"/>
          <ac:picMkLst>
            <pc:docMk/>
            <pc:sldMk cId="1728836955" sldId="3753"/>
            <ac:picMk id="13" creationId="{DE2AC968-4F78-C0C2-9097-DDD249641EC9}"/>
          </ac:picMkLst>
        </pc:picChg>
      </pc:sldChg>
      <pc:sldChg chg="modSp add mod">
        <pc:chgData name="stacksimplify Team" userId="30f9c473cae68561" providerId="LiveId" clId="{44F2EAF6-8EE6-7F48-975A-1D8E4D34FFE0}" dt="2024-08-30T09:58:34.535" v="21518" actId="20577"/>
        <pc:sldMkLst>
          <pc:docMk/>
          <pc:sldMk cId="3575545730" sldId="3754"/>
        </pc:sldMkLst>
        <pc:spChg chg="mod">
          <ac:chgData name="stacksimplify Team" userId="30f9c473cae68561" providerId="LiveId" clId="{44F2EAF6-8EE6-7F48-975A-1D8E4D34FFE0}" dt="2024-08-30T09:58:34.535" v="21518" actId="20577"/>
          <ac:spMkLst>
            <pc:docMk/>
            <pc:sldMk cId="3575545730" sldId="3754"/>
            <ac:spMk id="3" creationId="{5ACB37A3-F612-9948-A098-4F34D5356C7C}"/>
          </ac:spMkLst>
        </pc:spChg>
        <pc:spChg chg="mod">
          <ac:chgData name="stacksimplify Team" userId="30f9c473cae68561" providerId="LiveId" clId="{44F2EAF6-8EE6-7F48-975A-1D8E4D34FFE0}" dt="2024-08-14T05:00:30.424" v="16962" actId="1076"/>
          <ac:spMkLst>
            <pc:docMk/>
            <pc:sldMk cId="3575545730" sldId="3754"/>
            <ac:spMk id="11" creationId="{12288905-4F8E-0E29-5628-951D5D1B62B2}"/>
          </ac:spMkLst>
        </pc:spChg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881086183" sldId="3755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2465265139" sldId="3756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3209976953" sldId="3757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3102684531" sldId="3758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1356240850" sldId="3759"/>
        </pc:sldMkLst>
      </pc:sldChg>
      <pc:sldChg chg="add">
        <pc:chgData name="stacksimplify Team" userId="30f9c473cae68561" providerId="LiveId" clId="{44F2EAF6-8EE6-7F48-975A-1D8E4D34FFE0}" dt="2024-08-14T05:00:04.442" v="16956"/>
        <pc:sldMkLst>
          <pc:docMk/>
          <pc:sldMk cId="939782985" sldId="3760"/>
        </pc:sldMkLst>
      </pc:sldChg>
      <pc:sldChg chg="modSp add mod">
        <pc:chgData name="stacksimplify Team" userId="30f9c473cae68561" providerId="LiveId" clId="{44F2EAF6-8EE6-7F48-975A-1D8E4D34FFE0}" dt="2024-08-30T09:58:49.932" v="21522" actId="20577"/>
        <pc:sldMkLst>
          <pc:docMk/>
          <pc:sldMk cId="1476479901" sldId="3761"/>
        </pc:sldMkLst>
        <pc:spChg chg="mod">
          <ac:chgData name="stacksimplify Team" userId="30f9c473cae68561" providerId="LiveId" clId="{44F2EAF6-8EE6-7F48-975A-1D8E4D34FFE0}" dt="2024-08-14T05:24:00.084" v="17153"/>
          <ac:spMkLst>
            <pc:docMk/>
            <pc:sldMk cId="1476479901" sldId="3761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5:24:18.428" v="17161" actId="207"/>
          <ac:spMkLst>
            <pc:docMk/>
            <pc:sldMk cId="1476479901" sldId="3761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30T09:58:49.932" v="21522" actId="20577"/>
          <ac:spMkLst>
            <pc:docMk/>
            <pc:sldMk cId="1476479901" sldId="3761"/>
            <ac:spMk id="12" creationId="{F5738EC9-8EFA-905C-06C9-910FBDB941B5}"/>
          </ac:spMkLst>
        </pc:spChg>
      </pc:sldChg>
      <pc:sldChg chg="add del modAnim">
        <pc:chgData name="stacksimplify Team" userId="30f9c473cae68561" providerId="LiveId" clId="{44F2EAF6-8EE6-7F48-975A-1D8E4D34FFE0}" dt="2024-08-14T05:22:04.166" v="17031" actId="2696"/>
        <pc:sldMkLst>
          <pc:docMk/>
          <pc:sldMk cId="1454861737" sldId="3762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632236167" sldId="3763"/>
        </pc:sldMkLst>
      </pc:sldChg>
      <pc:sldChg chg="add del">
        <pc:chgData name="stacksimplify Team" userId="30f9c473cae68561" providerId="LiveId" clId="{44F2EAF6-8EE6-7F48-975A-1D8E4D34FFE0}" dt="2024-08-19T01:19:40.607" v="20562" actId="2696"/>
        <pc:sldMkLst>
          <pc:docMk/>
          <pc:sldMk cId="2818139530" sldId="3764"/>
        </pc:sldMkLst>
      </pc:sldChg>
      <pc:sldChg chg="addSp delSp modSp add del mod modAnim">
        <pc:chgData name="stacksimplify Team" userId="30f9c473cae68561" providerId="LiveId" clId="{44F2EAF6-8EE6-7F48-975A-1D8E4D34FFE0}" dt="2024-08-30T10:04:42.379" v="21569" actId="2696"/>
        <pc:sldMkLst>
          <pc:docMk/>
          <pc:sldMk cId="1475587605" sldId="3765"/>
        </pc:sldMkLst>
        <pc:spChg chg="add mod">
          <ac:chgData name="stacksimplify Team" userId="30f9c473cae68561" providerId="LiveId" clId="{44F2EAF6-8EE6-7F48-975A-1D8E4D34FFE0}" dt="2024-08-14T05:19:24.168" v="16987" actId="14100"/>
          <ac:spMkLst>
            <pc:docMk/>
            <pc:sldMk cId="1475587605" sldId="3765"/>
            <ac:spMk id="4" creationId="{A33CF354-158C-7B21-2393-670A4B18E06E}"/>
          </ac:spMkLst>
        </pc:spChg>
        <pc:spChg chg="add mod">
          <ac:chgData name="stacksimplify Team" userId="30f9c473cae68561" providerId="LiveId" clId="{44F2EAF6-8EE6-7F48-975A-1D8E4D34FFE0}" dt="2024-08-14T05:20:18.875" v="16995" actId="14100"/>
          <ac:spMkLst>
            <pc:docMk/>
            <pc:sldMk cId="1475587605" sldId="3765"/>
            <ac:spMk id="6" creationId="{32FCFF38-226F-1686-FE7E-4065CCF7F08B}"/>
          </ac:spMkLst>
        </pc:spChg>
        <pc:spChg chg="mod">
          <ac:chgData name="stacksimplify Team" userId="30f9c473cae68561" providerId="LiveId" clId="{44F2EAF6-8EE6-7F48-975A-1D8E4D34FFE0}" dt="2024-08-14T05:21:10.354" v="17020" actId="1076"/>
          <ac:spMkLst>
            <pc:docMk/>
            <pc:sldMk cId="1475587605" sldId="3765"/>
            <ac:spMk id="12" creationId="{2BB8D3C3-DA7E-D414-6CC8-B66917A2349B}"/>
          </ac:spMkLst>
        </pc:spChg>
        <pc:spChg chg="mod">
          <ac:chgData name="stacksimplify Team" userId="30f9c473cae68561" providerId="LiveId" clId="{44F2EAF6-8EE6-7F48-975A-1D8E4D34FFE0}" dt="2024-08-14T05:21:12.586" v="17021" actId="1076"/>
          <ac:spMkLst>
            <pc:docMk/>
            <pc:sldMk cId="1475587605" sldId="3765"/>
            <ac:spMk id="13" creationId="{BE3A3CDF-609A-BC5B-B302-5AD36DDF5A10}"/>
          </ac:spMkLst>
        </pc:spChg>
        <pc:spChg chg="del mod">
          <ac:chgData name="stacksimplify Team" userId="30f9c473cae68561" providerId="LiveId" clId="{44F2EAF6-8EE6-7F48-975A-1D8E4D34FFE0}" dt="2024-08-14T05:20:21.601" v="16996" actId="478"/>
          <ac:spMkLst>
            <pc:docMk/>
            <pc:sldMk cId="1475587605" sldId="3765"/>
            <ac:spMk id="15" creationId="{8DB620D2-016C-233A-34D1-5E095B9EE16A}"/>
          </ac:spMkLst>
        </pc:spChg>
        <pc:spChg chg="mod">
          <ac:chgData name="stacksimplify Team" userId="30f9c473cae68561" providerId="LiveId" clId="{44F2EAF6-8EE6-7F48-975A-1D8E4D34FFE0}" dt="2024-08-14T05:21:35.885" v="17026" actId="207"/>
          <ac:spMkLst>
            <pc:docMk/>
            <pc:sldMk cId="1475587605" sldId="3765"/>
            <ac:spMk id="18" creationId="{2AF8ACE8-376B-0643-8C46-ACBFEE10F10A}"/>
          </ac:spMkLst>
        </pc:spChg>
        <pc:spChg chg="del">
          <ac:chgData name="stacksimplify Team" userId="30f9c473cae68561" providerId="LiveId" clId="{44F2EAF6-8EE6-7F48-975A-1D8E4D34FFE0}" dt="2024-08-14T05:18:17.387" v="16975" actId="478"/>
          <ac:spMkLst>
            <pc:docMk/>
            <pc:sldMk cId="1475587605" sldId="3765"/>
            <ac:spMk id="19" creationId="{FF45FFAA-A1A6-0FEB-0387-12A2824C6AB9}"/>
          </ac:spMkLst>
        </pc:spChg>
        <pc:spChg chg="mod">
          <ac:chgData name="stacksimplify Team" userId="30f9c473cae68561" providerId="LiveId" clId="{44F2EAF6-8EE6-7F48-975A-1D8E4D34FFE0}" dt="2024-08-14T05:21:57.938" v="17030" actId="1076"/>
          <ac:spMkLst>
            <pc:docMk/>
            <pc:sldMk cId="1475587605" sldId="3765"/>
            <ac:spMk id="20" creationId="{76E6098B-4799-A3AE-26E8-469253D24350}"/>
          </ac:spMkLst>
        </pc:spChg>
        <pc:spChg chg="mod">
          <ac:chgData name="stacksimplify Team" userId="30f9c473cae68561" providerId="LiveId" clId="{44F2EAF6-8EE6-7F48-975A-1D8E4D34FFE0}" dt="2024-08-14T05:21:35.885" v="17026" actId="207"/>
          <ac:spMkLst>
            <pc:docMk/>
            <pc:sldMk cId="1475587605" sldId="3765"/>
            <ac:spMk id="21" creationId="{3BCDAF4C-755E-0247-ABAF-6B90F68CD6D5}"/>
          </ac:spMkLst>
        </pc:spChg>
        <pc:picChg chg="add mod">
          <ac:chgData name="stacksimplify Team" userId="30f9c473cae68561" providerId="LiveId" clId="{44F2EAF6-8EE6-7F48-975A-1D8E4D34FFE0}" dt="2024-08-14T05:19:11.260" v="16983" actId="1076"/>
          <ac:picMkLst>
            <pc:docMk/>
            <pc:sldMk cId="1475587605" sldId="3765"/>
            <ac:picMk id="3" creationId="{ACCE4741-09B9-BADE-5E19-BDCE34F218A9}"/>
          </ac:picMkLst>
        </pc:picChg>
        <pc:picChg chg="add mod">
          <ac:chgData name="stacksimplify Team" userId="30f9c473cae68561" providerId="LiveId" clId="{44F2EAF6-8EE6-7F48-975A-1D8E4D34FFE0}" dt="2024-08-14T05:19:59.175" v="16990" actId="1076"/>
          <ac:picMkLst>
            <pc:docMk/>
            <pc:sldMk cId="1475587605" sldId="3765"/>
            <ac:picMk id="5" creationId="{1258A77D-6AE6-00FA-CFC4-B73FE82F41EF}"/>
          </ac:picMkLst>
        </pc:picChg>
        <pc:picChg chg="add del mod">
          <ac:chgData name="stacksimplify Team" userId="30f9c473cae68561" providerId="LiveId" clId="{44F2EAF6-8EE6-7F48-975A-1D8E4D34FFE0}" dt="2024-08-30T10:02:12.397" v="21531" actId="478"/>
          <ac:picMkLst>
            <pc:docMk/>
            <pc:sldMk cId="1475587605" sldId="3765"/>
            <ac:picMk id="7" creationId="{48A31D0C-F14D-66B3-4DC9-B79D3E32F2E3}"/>
          </ac:picMkLst>
        </pc:picChg>
        <pc:picChg chg="del">
          <ac:chgData name="stacksimplify Team" userId="30f9c473cae68561" providerId="LiveId" clId="{44F2EAF6-8EE6-7F48-975A-1D8E4D34FFE0}" dt="2024-08-14T05:18:19.344" v="16976" actId="478"/>
          <ac:picMkLst>
            <pc:docMk/>
            <pc:sldMk cId="1475587605" sldId="3765"/>
            <ac:picMk id="11" creationId="{C227E5C9-0326-4A13-1488-93EB7E97A4AB}"/>
          </ac:picMkLst>
        </pc:picChg>
        <pc:picChg chg="del">
          <ac:chgData name="stacksimplify Team" userId="30f9c473cae68561" providerId="LiveId" clId="{44F2EAF6-8EE6-7F48-975A-1D8E4D34FFE0}" dt="2024-08-14T05:18:58.268" v="16978" actId="478"/>
          <ac:picMkLst>
            <pc:docMk/>
            <pc:sldMk cId="1475587605" sldId="3765"/>
            <ac:picMk id="14" creationId="{139A9383-8867-A30C-E727-F581DFDD31FF}"/>
          </ac:picMkLst>
        </pc:picChg>
        <pc:cxnChg chg="add mod">
          <ac:chgData name="stacksimplify Team" userId="30f9c473cae68561" providerId="LiveId" clId="{44F2EAF6-8EE6-7F48-975A-1D8E4D34FFE0}" dt="2024-08-14T05:21:32.287" v="17025" actId="692"/>
          <ac:cxnSpMkLst>
            <pc:docMk/>
            <pc:sldMk cId="1475587605" sldId="3765"/>
            <ac:cxnSpMk id="8" creationId="{774832F3-A2BE-DE39-BF83-840CB2F680A2}"/>
          </ac:cxnSpMkLst>
        </pc:cxnChg>
        <pc:cxnChg chg="del mod">
          <ac:chgData name="stacksimplify Team" userId="30f9c473cae68561" providerId="LiveId" clId="{44F2EAF6-8EE6-7F48-975A-1D8E4D34FFE0}" dt="2024-08-14T05:18:13.890" v="16974" actId="478"/>
          <ac:cxnSpMkLst>
            <pc:docMk/>
            <pc:sldMk cId="1475587605" sldId="3765"/>
            <ac:cxnSpMk id="17" creationId="{703895F2-377B-FA78-83C2-1447C67A81A4}"/>
          </ac:cxnSpMkLst>
        </pc:cxnChg>
      </pc:sldChg>
      <pc:sldChg chg="addSp delSp modSp add mod modAnim">
        <pc:chgData name="stacksimplify Team" userId="30f9c473cae68561" providerId="LiveId" clId="{44F2EAF6-8EE6-7F48-975A-1D8E4D34FFE0}" dt="2024-08-30T09:59:28.242" v="21526"/>
        <pc:sldMkLst>
          <pc:docMk/>
          <pc:sldMk cId="3355962583" sldId="3766"/>
        </pc:sldMkLst>
        <pc:spChg chg="del mod">
          <ac:chgData name="stacksimplify Team" userId="30f9c473cae68561" providerId="LiveId" clId="{44F2EAF6-8EE6-7F48-975A-1D8E4D34FFE0}" dt="2024-08-14T05:25:44.290" v="17239" actId="478"/>
          <ac:spMkLst>
            <pc:docMk/>
            <pc:sldMk cId="3355962583" sldId="3766"/>
            <ac:spMk id="5" creationId="{EB4A723E-0D91-E8AA-B2EF-1E3530913F99}"/>
          </ac:spMkLst>
        </pc:spChg>
        <pc:spChg chg="del">
          <ac:chgData name="stacksimplify Team" userId="30f9c473cae68561" providerId="LiveId" clId="{44F2EAF6-8EE6-7F48-975A-1D8E4D34FFE0}" dt="2024-08-14T05:25:32.296" v="17235" actId="478"/>
          <ac:spMkLst>
            <pc:docMk/>
            <pc:sldMk cId="3355962583" sldId="3766"/>
            <ac:spMk id="6" creationId="{A7DB38DC-3579-80E0-3AC2-A31BE2B9829C}"/>
          </ac:spMkLst>
        </pc:spChg>
        <pc:spChg chg="del">
          <ac:chgData name="stacksimplify Team" userId="30f9c473cae68561" providerId="LiveId" clId="{44F2EAF6-8EE6-7F48-975A-1D8E4D34FFE0}" dt="2024-08-14T05:25:32.296" v="17235" actId="478"/>
          <ac:spMkLst>
            <pc:docMk/>
            <pc:sldMk cId="3355962583" sldId="3766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4T05:25:05.373" v="17201" actId="14100"/>
          <ac:spMkLst>
            <pc:docMk/>
            <pc:sldMk cId="3355962583" sldId="3766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4T05:27:22.435" v="17447" actId="207"/>
          <ac:spMkLst>
            <pc:docMk/>
            <pc:sldMk cId="3355962583" sldId="3766"/>
            <ac:spMk id="10" creationId="{DD4A0842-B258-309E-7950-00A44EEA9A1C}"/>
          </ac:spMkLst>
        </pc:spChg>
        <pc:spChg chg="add mod">
          <ac:chgData name="stacksimplify Team" userId="30f9c473cae68561" providerId="LiveId" clId="{44F2EAF6-8EE6-7F48-975A-1D8E4D34FFE0}" dt="2024-08-14T05:26:36.609" v="17348" actId="20577"/>
          <ac:spMkLst>
            <pc:docMk/>
            <pc:sldMk cId="3355962583" sldId="3766"/>
            <ac:spMk id="11" creationId="{D07C2899-FB48-9A3A-FA51-F05F55510C6A}"/>
          </ac:spMkLst>
        </pc:spChg>
        <pc:spChg chg="add mod">
          <ac:chgData name="stacksimplify Team" userId="30f9c473cae68561" providerId="LiveId" clId="{44F2EAF6-8EE6-7F48-975A-1D8E4D34FFE0}" dt="2024-08-14T05:27:25.102" v="17448" actId="207"/>
          <ac:spMkLst>
            <pc:docMk/>
            <pc:sldMk cId="3355962583" sldId="3766"/>
            <ac:spMk id="12" creationId="{958B2ED3-1DB0-36C1-CBB4-81C7D40C034B}"/>
          </ac:spMkLst>
        </pc:spChg>
        <pc:spChg chg="add mod">
          <ac:chgData name="stacksimplify Team" userId="30f9c473cae68561" providerId="LiveId" clId="{44F2EAF6-8EE6-7F48-975A-1D8E4D34FFE0}" dt="2024-08-14T05:26:51.295" v="17392" actId="20577"/>
          <ac:spMkLst>
            <pc:docMk/>
            <pc:sldMk cId="3355962583" sldId="3766"/>
            <ac:spMk id="13" creationId="{B295456D-26DC-6D0A-C711-2501D615432D}"/>
          </ac:spMkLst>
        </pc:spChg>
        <pc:spChg chg="mod">
          <ac:chgData name="stacksimplify Team" userId="30f9c473cae68561" providerId="LiveId" clId="{44F2EAF6-8EE6-7F48-975A-1D8E4D34FFE0}" dt="2024-08-14T05:27:15.735" v="17445" actId="207"/>
          <ac:spMkLst>
            <pc:docMk/>
            <pc:sldMk cId="3355962583" sldId="376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5:25:48.948" v="17247" actId="20577"/>
          <ac:spMkLst>
            <pc:docMk/>
            <pc:sldMk cId="3355962583" sldId="376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5:27:17.730" v="17446" actId="207"/>
          <ac:spMkLst>
            <pc:docMk/>
            <pc:sldMk cId="3355962583" sldId="376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5:26:04.325" v="17274" actId="20577"/>
          <ac:spMkLst>
            <pc:docMk/>
            <pc:sldMk cId="3355962583" sldId="376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5:25:29.068" v="17234" actId="20577"/>
          <ac:spMkLst>
            <pc:docMk/>
            <pc:sldMk cId="3355962583" sldId="3766"/>
            <ac:spMk id="30" creationId="{42C78FE8-B4F0-2EA6-63E2-ED2D99EF4011}"/>
          </ac:spMkLst>
        </pc:spChg>
        <pc:picChg chg="del mod">
          <ac:chgData name="stacksimplify Team" userId="30f9c473cae68561" providerId="LiveId" clId="{44F2EAF6-8EE6-7F48-975A-1D8E4D34FFE0}" dt="2024-08-14T05:22:41.252" v="17037" actId="478"/>
          <ac:picMkLst>
            <pc:docMk/>
            <pc:sldMk cId="3355962583" sldId="3766"/>
            <ac:picMk id="3" creationId="{0132779E-993B-6E85-04DC-125D2438FD14}"/>
          </ac:picMkLst>
        </pc:picChg>
        <pc:picChg chg="add mod">
          <ac:chgData name="stacksimplify Team" userId="30f9c473cae68561" providerId="LiveId" clId="{44F2EAF6-8EE6-7F48-975A-1D8E4D34FFE0}" dt="2024-08-14T05:24:50.976" v="17165" actId="1076"/>
          <ac:picMkLst>
            <pc:docMk/>
            <pc:sldMk cId="3355962583" sldId="3766"/>
            <ac:picMk id="9" creationId="{7B27AED9-588B-3CCC-A184-8F9CF5142F28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09:59:39.690" v="21528"/>
        <pc:sldMkLst>
          <pc:docMk/>
          <pc:sldMk cId="1690761444" sldId="3767"/>
        </pc:sldMkLst>
        <pc:spChg chg="del">
          <ac:chgData name="stacksimplify Team" userId="30f9c473cae68561" providerId="LiveId" clId="{44F2EAF6-8EE6-7F48-975A-1D8E4D34FFE0}" dt="2024-08-14T05:29:25.117" v="17625" actId="478"/>
          <ac:spMkLst>
            <pc:docMk/>
            <pc:sldMk cId="1690761444" sldId="3767"/>
            <ac:spMk id="5" creationId="{EB4A723E-0D91-E8AA-B2EF-1E3530913F99}"/>
          </ac:spMkLst>
        </pc:spChg>
        <pc:spChg chg="mod">
          <ac:chgData name="stacksimplify Team" userId="30f9c473cae68561" providerId="LiveId" clId="{44F2EAF6-8EE6-7F48-975A-1D8E4D34FFE0}" dt="2024-08-14T05:28:39.590" v="17523" actId="20577"/>
          <ac:spMkLst>
            <pc:docMk/>
            <pc:sldMk cId="1690761444" sldId="3767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8-14T05:27:41.006" v="17496" actId="20577"/>
          <ac:spMkLst>
            <pc:docMk/>
            <pc:sldMk cId="1690761444" sldId="3767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8-14T05:28:46.639" v="17524" actId="14100"/>
          <ac:spMkLst>
            <pc:docMk/>
            <pc:sldMk cId="1690761444" sldId="3767"/>
            <ac:spMk id="10" creationId="{7C5B1DFD-AEB2-F75E-0B62-0C9848A7FAED}"/>
          </ac:spMkLst>
        </pc:spChg>
        <pc:spChg chg="mod">
          <ac:chgData name="stacksimplify Team" userId="30f9c473cae68561" providerId="LiveId" clId="{44F2EAF6-8EE6-7F48-975A-1D8E4D34FFE0}" dt="2024-08-14T05:29:10.986" v="17598" actId="207"/>
          <ac:spMkLst>
            <pc:docMk/>
            <pc:sldMk cId="1690761444" sldId="376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4T05:28:50.972" v="17532" actId="20577"/>
          <ac:spMkLst>
            <pc:docMk/>
            <pc:sldMk cId="1690761444" sldId="376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4T05:29:29.020" v="17635" actId="20577"/>
          <ac:spMkLst>
            <pc:docMk/>
            <pc:sldMk cId="1690761444" sldId="376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4T05:29:15.637" v="17606" actId="20577"/>
          <ac:spMkLst>
            <pc:docMk/>
            <pc:sldMk cId="1690761444" sldId="3767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4T05:27:49.925" v="17504" actId="20577"/>
          <ac:spMkLst>
            <pc:docMk/>
            <pc:sldMk cId="1690761444" sldId="376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5:28:19.894" v="17507" actId="14100"/>
          <ac:picMkLst>
            <pc:docMk/>
            <pc:sldMk cId="1690761444" sldId="3767"/>
            <ac:picMk id="3" creationId="{B23610B7-B733-462F-AB40-AE2FFF77BC85}"/>
          </ac:picMkLst>
        </pc:picChg>
        <pc:picChg chg="del">
          <ac:chgData name="stacksimplify Team" userId="30f9c473cae68561" providerId="LiveId" clId="{44F2EAF6-8EE6-7F48-975A-1D8E4D34FFE0}" dt="2024-08-14T05:27:42.881" v="17497" actId="478"/>
          <ac:picMkLst>
            <pc:docMk/>
            <pc:sldMk cId="1690761444" sldId="3767"/>
            <ac:picMk id="9" creationId="{7B27AED9-588B-3CCC-A184-8F9CF5142F28}"/>
          </ac:picMkLst>
        </pc:picChg>
      </pc:sldChg>
      <pc:sldChg chg="modSp add mod">
        <pc:chgData name="stacksimplify Team" userId="30f9c473cae68561" providerId="LiveId" clId="{44F2EAF6-8EE6-7F48-975A-1D8E4D34FFE0}" dt="2024-09-01T03:10:23.680" v="21575" actId="20577"/>
        <pc:sldMkLst>
          <pc:docMk/>
          <pc:sldMk cId="958780628" sldId="3768"/>
        </pc:sldMkLst>
        <pc:spChg chg="mod">
          <ac:chgData name="stacksimplify Team" userId="30f9c473cae68561" providerId="LiveId" clId="{44F2EAF6-8EE6-7F48-975A-1D8E4D34FFE0}" dt="2024-08-14T05:58:15.608" v="17821" actId="6549"/>
          <ac:spMkLst>
            <pc:docMk/>
            <pc:sldMk cId="958780628" sldId="376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4T05:31:52.629" v="17654" actId="20577"/>
          <ac:spMkLst>
            <pc:docMk/>
            <pc:sldMk cId="958780628" sldId="376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3:10:23.680" v="21575" actId="20577"/>
          <ac:spMkLst>
            <pc:docMk/>
            <pc:sldMk cId="958780628" sldId="3768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4T05:31:31.832" v="17644" actId="1076"/>
          <ac:picMkLst>
            <pc:docMk/>
            <pc:sldMk cId="958780628" sldId="3768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4T05:33:04.631" v="17675" actId="2696"/>
        <pc:sldMkLst>
          <pc:docMk/>
          <pc:sldMk cId="4024650409" sldId="3769"/>
        </pc:sldMkLst>
      </pc:sldChg>
      <pc:sldChg chg="addSp delSp modSp add mod modAnim">
        <pc:chgData name="stacksimplify Team" userId="30f9c473cae68561" providerId="LiveId" clId="{44F2EAF6-8EE6-7F48-975A-1D8E4D34FFE0}" dt="2024-08-14T05:49:08.410" v="17796" actId="1076"/>
        <pc:sldMkLst>
          <pc:docMk/>
          <pc:sldMk cId="1875969904" sldId="3770"/>
        </pc:sldMkLst>
        <pc:spChg chg="mod">
          <ac:chgData name="stacksimplify Team" userId="30f9c473cae68561" providerId="LiveId" clId="{44F2EAF6-8EE6-7F48-975A-1D8E4D34FFE0}" dt="2024-08-14T05:33:32.177" v="17679" actId="20577"/>
          <ac:spMkLst>
            <pc:docMk/>
            <pc:sldMk cId="1875969904" sldId="3770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4T05:34:42.617" v="17709" actId="20577"/>
          <ac:spMkLst>
            <pc:docMk/>
            <pc:sldMk cId="1875969904" sldId="3770"/>
            <ac:spMk id="5" creationId="{C560DBCB-894B-81BA-238B-A5D1C796D657}"/>
          </ac:spMkLst>
        </pc:spChg>
        <pc:picChg chg="add mod">
          <ac:chgData name="stacksimplify Team" userId="30f9c473cae68561" providerId="LiveId" clId="{44F2EAF6-8EE6-7F48-975A-1D8E4D34FFE0}" dt="2024-08-14T05:49:08.410" v="17796" actId="1076"/>
          <ac:picMkLst>
            <pc:docMk/>
            <pc:sldMk cId="1875969904" sldId="3770"/>
            <ac:picMk id="3" creationId="{233C9864-E256-E98A-A64D-0CDEC597273D}"/>
          </ac:picMkLst>
        </pc:picChg>
        <pc:picChg chg="del">
          <ac:chgData name="stacksimplify Team" userId="30f9c473cae68561" providerId="LiveId" clId="{44F2EAF6-8EE6-7F48-975A-1D8E4D34FFE0}" dt="2024-08-14T05:34:58.309" v="17710" actId="478"/>
          <ac:picMkLst>
            <pc:docMk/>
            <pc:sldMk cId="1875969904" sldId="3770"/>
            <ac:picMk id="7" creationId="{DDE6B845-732B-65BE-452E-BA85D9987AC3}"/>
          </ac:picMkLst>
        </pc:picChg>
      </pc:sldChg>
      <pc:sldChg chg="modSp add mod">
        <pc:chgData name="stacksimplify Team" userId="30f9c473cae68561" providerId="LiveId" clId="{44F2EAF6-8EE6-7F48-975A-1D8E4D34FFE0}" dt="2024-08-16T01:51:46.223" v="18434"/>
        <pc:sldMkLst>
          <pc:docMk/>
          <pc:sldMk cId="2151741610" sldId="3771"/>
        </pc:sldMkLst>
        <pc:spChg chg="mod">
          <ac:chgData name="stacksimplify Team" userId="30f9c473cae68561" providerId="LiveId" clId="{44F2EAF6-8EE6-7F48-975A-1D8E4D34FFE0}" dt="2024-08-16T01:51:46.223" v="18434"/>
          <ac:spMkLst>
            <pc:docMk/>
            <pc:sldMk cId="2151741610" sldId="3771"/>
            <ac:spMk id="4" creationId="{3F37F253-2798-97C5-EB26-8D9DAA708322}"/>
          </ac:spMkLst>
        </pc:spChg>
      </pc:sldChg>
      <pc:sldChg chg="add del">
        <pc:chgData name="stacksimplify Team" userId="30f9c473cae68561" providerId="LiveId" clId="{44F2EAF6-8EE6-7F48-975A-1D8E4D34FFE0}" dt="2024-08-14T05:49:41.211" v="17797" actId="2696"/>
        <pc:sldMkLst>
          <pc:docMk/>
          <pc:sldMk cId="1797314495" sldId="3772"/>
        </pc:sldMkLst>
      </pc:sldChg>
      <pc:sldChg chg="delSp modSp add mod">
        <pc:chgData name="stacksimplify Team" userId="30f9c473cae68561" providerId="LiveId" clId="{44F2EAF6-8EE6-7F48-975A-1D8E4D34FFE0}" dt="2024-08-16T01:51:49.632" v="18435"/>
        <pc:sldMkLst>
          <pc:docMk/>
          <pc:sldMk cId="2868169196" sldId="3773"/>
        </pc:sldMkLst>
        <pc:spChg chg="mod">
          <ac:chgData name="stacksimplify Team" userId="30f9c473cae68561" providerId="LiveId" clId="{44F2EAF6-8EE6-7F48-975A-1D8E4D34FFE0}" dt="2024-08-16T01:51:49.632" v="18435"/>
          <ac:spMkLst>
            <pc:docMk/>
            <pc:sldMk cId="2868169196" sldId="3773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50:10.454" v="17799" actId="478"/>
          <ac:spMkLst>
            <pc:docMk/>
            <pc:sldMk cId="2868169196" sldId="3773"/>
            <ac:spMk id="14" creationId="{FBD119CE-1AF9-13BA-FB60-43341195A070}"/>
          </ac:spMkLst>
        </pc:spChg>
        <pc:spChg chg="del">
          <ac:chgData name="stacksimplify Team" userId="30f9c473cae68561" providerId="LiveId" clId="{44F2EAF6-8EE6-7F48-975A-1D8E4D34FFE0}" dt="2024-08-14T05:50:10.454" v="17799" actId="478"/>
          <ac:spMkLst>
            <pc:docMk/>
            <pc:sldMk cId="2868169196" sldId="3773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3" creationId="{09E8F831-3812-35BF-B514-6EFF24E5E4C7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6" creationId="{31A6D20B-6AD7-77D7-6DA0-62C610C8DCF5}"/>
          </ac:spMkLst>
        </pc:spChg>
        <pc:spChg chg="del">
          <ac:chgData name="stacksimplify Team" userId="30f9c473cae68561" providerId="LiveId" clId="{44F2EAF6-8EE6-7F48-975A-1D8E4D34FFE0}" dt="2024-08-14T05:50:08.048" v="17798" actId="478"/>
          <ac:spMkLst>
            <pc:docMk/>
            <pc:sldMk cId="2868169196" sldId="3773"/>
            <ac:spMk id="97" creationId="{9E93A0A4-EA31-B46C-19C2-22F4C40CF74B}"/>
          </ac:spMkLst>
        </pc:spChg>
        <pc:picChg chg="del">
          <ac:chgData name="stacksimplify Team" userId="30f9c473cae68561" providerId="LiveId" clId="{44F2EAF6-8EE6-7F48-975A-1D8E4D34FFE0}" dt="2024-08-14T05:50:08.048" v="17798" actId="478"/>
          <ac:picMkLst>
            <pc:docMk/>
            <pc:sldMk cId="2868169196" sldId="3773"/>
            <ac:picMk id="94" creationId="{FF6316DE-DFD0-3534-66D9-972BFE039009}"/>
          </ac:picMkLst>
        </pc:picChg>
        <pc:picChg chg="del">
          <ac:chgData name="stacksimplify Team" userId="30f9c473cae68561" providerId="LiveId" clId="{44F2EAF6-8EE6-7F48-975A-1D8E4D34FFE0}" dt="2024-08-14T05:50:08.048" v="17798" actId="478"/>
          <ac:picMkLst>
            <pc:docMk/>
            <pc:sldMk cId="2868169196" sldId="3773"/>
            <ac:picMk id="95" creationId="{79B16404-2E78-6212-765F-295D3D391743}"/>
          </ac:picMkLst>
        </pc:picChg>
      </pc:sldChg>
      <pc:sldChg chg="addSp delSp modSp add mod">
        <pc:chgData name="stacksimplify Team" userId="30f9c473cae68561" providerId="LiveId" clId="{44F2EAF6-8EE6-7F48-975A-1D8E4D34FFE0}" dt="2024-08-16T01:51:53.480" v="18436"/>
        <pc:sldMkLst>
          <pc:docMk/>
          <pc:sldMk cId="997255128" sldId="3774"/>
        </pc:sldMkLst>
        <pc:spChg chg="mod">
          <ac:chgData name="stacksimplify Team" userId="30f9c473cae68561" providerId="LiveId" clId="{44F2EAF6-8EE6-7F48-975A-1D8E4D34FFE0}" dt="2024-08-16T01:51:53.480" v="18436"/>
          <ac:spMkLst>
            <pc:docMk/>
            <pc:sldMk cId="997255128" sldId="3774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4T05:45:43.374" v="17765"/>
          <ac:spMkLst>
            <pc:docMk/>
            <pc:sldMk cId="997255128" sldId="3774"/>
            <ac:spMk id="5" creationId="{42ADCEAC-F85A-1B7A-1073-91E78A48CCC4}"/>
          </ac:spMkLst>
        </pc:spChg>
        <pc:spChg chg="del">
          <ac:chgData name="stacksimplify Team" userId="30f9c473cae68561" providerId="LiveId" clId="{44F2EAF6-8EE6-7F48-975A-1D8E4D34FFE0}" dt="2024-08-14T05:45:46.016" v="17766" actId="478"/>
          <ac:spMkLst>
            <pc:docMk/>
            <pc:sldMk cId="997255128" sldId="3774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4T05:50:17.948" v="17800" actId="478"/>
          <ac:spMkLst>
            <pc:docMk/>
            <pc:sldMk cId="997255128" sldId="3774"/>
            <ac:spMk id="14" creationId="{FBD119CE-1AF9-13BA-FB60-43341195A070}"/>
          </ac:spMkLst>
        </pc:spChg>
        <pc:spChg chg="del">
          <ac:chgData name="stacksimplify Team" userId="30f9c473cae68561" providerId="LiveId" clId="{44F2EAF6-8EE6-7F48-975A-1D8E4D34FFE0}" dt="2024-08-14T05:50:17.948" v="17800" actId="478"/>
          <ac:spMkLst>
            <pc:docMk/>
            <pc:sldMk cId="997255128" sldId="3774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45:42.820" v="17764" actId="478"/>
          <ac:spMkLst>
            <pc:docMk/>
            <pc:sldMk cId="997255128" sldId="3774"/>
            <ac:spMk id="41" creationId="{DB21A1FC-C98B-FD8C-2742-96316D5F05D6}"/>
          </ac:spMkLst>
        </pc:spChg>
        <pc:picChg chg="add mod">
          <ac:chgData name="stacksimplify Team" userId="30f9c473cae68561" providerId="LiveId" clId="{44F2EAF6-8EE6-7F48-975A-1D8E4D34FFE0}" dt="2024-08-14T05:45:43.374" v="17765"/>
          <ac:picMkLst>
            <pc:docMk/>
            <pc:sldMk cId="997255128" sldId="3774"/>
            <ac:picMk id="11" creationId="{A4345DC1-2BB1-C4E6-20E4-E47FEE4552A9}"/>
          </ac:picMkLst>
        </pc:picChg>
        <pc:picChg chg="del">
          <ac:chgData name="stacksimplify Team" userId="30f9c473cae68561" providerId="LiveId" clId="{44F2EAF6-8EE6-7F48-975A-1D8E4D34FFE0}" dt="2024-08-14T05:45:42.820" v="17764" actId="478"/>
          <ac:picMkLst>
            <pc:docMk/>
            <pc:sldMk cId="997255128" sldId="3774"/>
            <ac:picMk id="37" creationId="{8C7A1CA4-BAC3-72EE-4FBF-1163BE1B5C2B}"/>
          </ac:picMkLst>
        </pc:picChg>
      </pc:sldChg>
      <pc:sldChg chg="addSp delSp modSp add mod">
        <pc:chgData name="stacksimplify Team" userId="30f9c473cae68561" providerId="LiveId" clId="{44F2EAF6-8EE6-7F48-975A-1D8E4D34FFE0}" dt="2024-08-16T01:51:57.945" v="18437"/>
        <pc:sldMkLst>
          <pc:docMk/>
          <pc:sldMk cId="3864685460" sldId="3775"/>
        </pc:sldMkLst>
        <pc:spChg chg="mod">
          <ac:chgData name="stacksimplify Team" userId="30f9c473cae68561" providerId="LiveId" clId="{44F2EAF6-8EE6-7F48-975A-1D8E4D34FFE0}" dt="2024-08-16T01:51:57.945" v="18437"/>
          <ac:spMkLst>
            <pc:docMk/>
            <pc:sldMk cId="3864685460" sldId="3775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6:08.782" v="17772" actId="478"/>
          <ac:spMkLst>
            <pc:docMk/>
            <pc:sldMk cId="3864685460" sldId="3775"/>
            <ac:spMk id="5" creationId="{EF0E9CCB-9F6D-0588-EE8A-C1533A84CE09}"/>
          </ac:spMkLst>
        </pc:spChg>
        <pc:spChg chg="del">
          <ac:chgData name="stacksimplify Team" userId="30f9c473cae68561" providerId="LiveId" clId="{44F2EAF6-8EE6-7F48-975A-1D8E4D34FFE0}" dt="2024-08-14T05:46:08.782" v="17772" actId="478"/>
          <ac:spMkLst>
            <pc:docMk/>
            <pc:sldMk cId="3864685460" sldId="3775"/>
            <ac:spMk id="7" creationId="{E5642B96-AC4B-02B4-C593-C2DFF912205A}"/>
          </ac:spMkLst>
        </pc:spChg>
        <pc:spChg chg="add mod">
          <ac:chgData name="stacksimplify Team" userId="30f9c473cae68561" providerId="LiveId" clId="{44F2EAF6-8EE6-7F48-975A-1D8E4D34FFE0}" dt="2024-08-14T05:45:58.038" v="17768"/>
          <ac:spMkLst>
            <pc:docMk/>
            <pc:sldMk cId="3864685460" sldId="3775"/>
            <ac:spMk id="11" creationId="{8AB7997C-6ECA-6697-F1E4-E19208C18037}"/>
          </ac:spMkLst>
        </pc:spChg>
        <pc:spChg chg="del">
          <ac:chgData name="stacksimplify Team" userId="30f9c473cae68561" providerId="LiveId" clId="{44F2EAF6-8EE6-7F48-975A-1D8E4D34FFE0}" dt="2024-08-14T05:50:26.722" v="17802" actId="478"/>
          <ac:spMkLst>
            <pc:docMk/>
            <pc:sldMk cId="3864685460" sldId="3775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46:06.272" v="17771" actId="1076"/>
          <ac:spMkLst>
            <pc:docMk/>
            <pc:sldMk cId="3864685460" sldId="3775"/>
            <ac:spMk id="16" creationId="{FD167173-CE10-9D8D-86E4-C91EAE19CAB6}"/>
          </ac:spMkLst>
        </pc:spChg>
        <pc:spChg chg="del">
          <ac:chgData name="stacksimplify Team" userId="30f9c473cae68561" providerId="LiveId" clId="{44F2EAF6-8EE6-7F48-975A-1D8E4D34FFE0}" dt="2024-08-14T05:50:26.722" v="17802" actId="478"/>
          <ac:spMkLst>
            <pc:docMk/>
            <pc:sldMk cId="3864685460" sldId="3775"/>
            <ac:spMk id="26" creationId="{F85BDC40-517C-229C-2685-EECA941D9B24}"/>
          </ac:spMkLst>
        </pc:spChg>
        <pc:spChg chg="del">
          <ac:chgData name="stacksimplify Team" userId="30f9c473cae68561" providerId="LiveId" clId="{44F2EAF6-8EE6-7F48-975A-1D8E4D34FFE0}" dt="2024-08-14T05:45:57.544" v="17767" actId="478"/>
          <ac:spMkLst>
            <pc:docMk/>
            <pc:sldMk cId="3864685460" sldId="3775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46:00.628" v="17769" actId="478"/>
          <ac:spMkLst>
            <pc:docMk/>
            <pc:sldMk cId="3864685460" sldId="3775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45:58.038" v="17768"/>
          <ac:picMkLst>
            <pc:docMk/>
            <pc:sldMk cId="3864685460" sldId="3775"/>
            <ac:picMk id="15" creationId="{88A4FB5D-CC6F-A4FE-6931-E54BA88F05A0}"/>
          </ac:picMkLst>
        </pc:picChg>
        <pc:picChg chg="add mod">
          <ac:chgData name="stacksimplify Team" userId="30f9c473cae68561" providerId="LiveId" clId="{44F2EAF6-8EE6-7F48-975A-1D8E4D34FFE0}" dt="2024-08-14T05:46:06.272" v="17771" actId="1076"/>
          <ac:picMkLst>
            <pc:docMk/>
            <pc:sldMk cId="3864685460" sldId="3775"/>
            <ac:picMk id="20" creationId="{7096B9EB-5DA6-F5E5-E7D0-563EDEC9159A}"/>
          </ac:picMkLst>
        </pc:picChg>
        <pc:picChg chg="del">
          <ac:chgData name="stacksimplify Team" userId="30f9c473cae68561" providerId="LiveId" clId="{44F2EAF6-8EE6-7F48-975A-1D8E4D34FFE0}" dt="2024-08-14T05:45:57.544" v="17767" actId="478"/>
          <ac:picMkLst>
            <pc:docMk/>
            <pc:sldMk cId="3864685460" sldId="3775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46:00.628" v="17769" actId="478"/>
          <ac:picMkLst>
            <pc:docMk/>
            <pc:sldMk cId="3864685460" sldId="3775"/>
            <ac:picMk id="57" creationId="{D84CDA11-A0A9-D909-8313-C6419C97145B}"/>
          </ac:picMkLst>
        </pc:picChg>
      </pc:sldChg>
      <pc:sldChg chg="addSp delSp modSp add mod">
        <pc:chgData name="stacksimplify Team" userId="30f9c473cae68561" providerId="LiveId" clId="{44F2EAF6-8EE6-7F48-975A-1D8E4D34FFE0}" dt="2024-08-16T01:52:01.727" v="18438"/>
        <pc:sldMkLst>
          <pc:docMk/>
          <pc:sldMk cId="609278403" sldId="3776"/>
        </pc:sldMkLst>
        <pc:spChg chg="mod">
          <ac:chgData name="stacksimplify Team" userId="30f9c473cae68561" providerId="LiveId" clId="{44F2EAF6-8EE6-7F48-975A-1D8E4D34FFE0}" dt="2024-08-16T01:52:01.727" v="18438"/>
          <ac:spMkLst>
            <pc:docMk/>
            <pc:sldMk cId="609278403" sldId="3776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7:03.748" v="17782" actId="478"/>
          <ac:spMkLst>
            <pc:docMk/>
            <pc:sldMk cId="609278403" sldId="3776"/>
            <ac:spMk id="5" creationId="{EF0E9CCB-9F6D-0588-EE8A-C1533A84CE09}"/>
          </ac:spMkLst>
        </pc:spChg>
        <pc:spChg chg="del">
          <ac:chgData name="stacksimplify Team" userId="30f9c473cae68561" providerId="LiveId" clId="{44F2EAF6-8EE6-7F48-975A-1D8E4D34FFE0}" dt="2024-08-14T05:47:12.174" v="17783" actId="478"/>
          <ac:spMkLst>
            <pc:docMk/>
            <pc:sldMk cId="609278403" sldId="3776"/>
            <ac:spMk id="7" creationId="{E5642B96-AC4B-02B4-C593-C2DFF912205A}"/>
          </ac:spMkLst>
        </pc:spChg>
        <pc:spChg chg="add mod">
          <ac:chgData name="stacksimplify Team" userId="30f9c473cae68561" providerId="LiveId" clId="{44F2EAF6-8EE6-7F48-975A-1D8E4D34FFE0}" dt="2024-08-14T05:46:38.011" v="17773"/>
          <ac:spMkLst>
            <pc:docMk/>
            <pc:sldMk cId="609278403" sldId="3776"/>
            <ac:spMk id="11" creationId="{F3060654-7D7B-E9DF-647A-F1D613853DF2}"/>
          </ac:spMkLst>
        </pc:spChg>
        <pc:spChg chg="del">
          <ac:chgData name="stacksimplify Team" userId="30f9c473cae68561" providerId="LiveId" clId="{44F2EAF6-8EE6-7F48-975A-1D8E4D34FFE0}" dt="2024-08-14T05:50:22.209" v="17801" actId="478"/>
          <ac:spMkLst>
            <pc:docMk/>
            <pc:sldMk cId="609278403" sldId="3776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46:40.326" v="17775"/>
          <ac:spMkLst>
            <pc:docMk/>
            <pc:sldMk cId="609278403" sldId="3776"/>
            <ac:spMk id="16" creationId="{52153DF4-4501-9130-B5D8-3713290D05CF}"/>
          </ac:spMkLst>
        </pc:spChg>
        <pc:spChg chg="add mod">
          <ac:chgData name="stacksimplify Team" userId="30f9c473cae68561" providerId="LiveId" clId="{44F2EAF6-8EE6-7F48-975A-1D8E4D34FFE0}" dt="2024-08-14T05:46:52.149" v="17778"/>
          <ac:spMkLst>
            <pc:docMk/>
            <pc:sldMk cId="609278403" sldId="3776"/>
            <ac:spMk id="22" creationId="{F92D72F1-6190-97AB-36B8-519649EA1A2A}"/>
          </ac:spMkLst>
        </pc:spChg>
        <pc:spChg chg="add mod">
          <ac:chgData name="stacksimplify Team" userId="30f9c473cae68561" providerId="LiveId" clId="{44F2EAF6-8EE6-7F48-975A-1D8E4D34FFE0}" dt="2024-08-14T05:47:02.479" v="17781" actId="1076"/>
          <ac:spMkLst>
            <pc:docMk/>
            <pc:sldMk cId="609278403" sldId="3776"/>
            <ac:spMk id="24" creationId="{C667DFB7-FC9C-8EE5-02BC-B1617C7B10D7}"/>
          </ac:spMkLst>
        </pc:spChg>
        <pc:spChg chg="del">
          <ac:chgData name="stacksimplify Team" userId="30f9c473cae68561" providerId="LiveId" clId="{44F2EAF6-8EE6-7F48-975A-1D8E4D34FFE0}" dt="2024-08-14T05:50:22.209" v="17801" actId="478"/>
          <ac:spMkLst>
            <pc:docMk/>
            <pc:sldMk cId="609278403" sldId="3776"/>
            <ac:spMk id="26" creationId="{F85BDC40-517C-229C-2685-EECA941D9B24}"/>
          </ac:spMkLst>
        </pc:spChg>
        <pc:spChg chg="add mod">
          <ac:chgData name="stacksimplify Team" userId="30f9c473cae68561" providerId="LiveId" clId="{44F2EAF6-8EE6-7F48-975A-1D8E4D34FFE0}" dt="2024-08-14T05:47:12.684" v="17784"/>
          <ac:spMkLst>
            <pc:docMk/>
            <pc:sldMk cId="609278403" sldId="3776"/>
            <ac:spMk id="29" creationId="{D22A22D5-57A1-8C1B-B5D2-8773DE69D380}"/>
          </ac:spMkLst>
        </pc:spChg>
        <pc:spChg chg="add del">
          <ac:chgData name="stacksimplify Team" userId="30f9c473cae68561" providerId="LiveId" clId="{44F2EAF6-8EE6-7F48-975A-1D8E4D34FFE0}" dt="2024-08-14T05:46:51.577" v="17777" actId="478"/>
          <ac:spMkLst>
            <pc:docMk/>
            <pc:sldMk cId="609278403" sldId="3776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46:57.596" v="17779" actId="478"/>
          <ac:spMkLst>
            <pc:docMk/>
            <pc:sldMk cId="609278403" sldId="3776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46:38.011" v="17773"/>
          <ac:picMkLst>
            <pc:docMk/>
            <pc:sldMk cId="609278403" sldId="3776"/>
            <ac:picMk id="15" creationId="{7E5C6480-1B69-FDC3-4BEE-A40D26E8D764}"/>
          </ac:picMkLst>
        </pc:picChg>
        <pc:picChg chg="add mod">
          <ac:chgData name="stacksimplify Team" userId="30f9c473cae68561" providerId="LiveId" clId="{44F2EAF6-8EE6-7F48-975A-1D8E4D34FFE0}" dt="2024-08-14T05:46:40.326" v="17775"/>
          <ac:picMkLst>
            <pc:docMk/>
            <pc:sldMk cId="609278403" sldId="3776"/>
            <ac:picMk id="20" creationId="{22B44FD6-349D-5A8B-B0DF-04BA75ED99F0}"/>
          </ac:picMkLst>
        </pc:picChg>
        <pc:picChg chg="add mod">
          <ac:chgData name="stacksimplify Team" userId="30f9c473cae68561" providerId="LiveId" clId="{44F2EAF6-8EE6-7F48-975A-1D8E4D34FFE0}" dt="2024-08-14T05:46:52.149" v="17778"/>
          <ac:picMkLst>
            <pc:docMk/>
            <pc:sldMk cId="609278403" sldId="3776"/>
            <ac:picMk id="23" creationId="{8CEF71F4-3812-6989-87F8-7DCB4E343829}"/>
          </ac:picMkLst>
        </pc:picChg>
        <pc:picChg chg="add mod">
          <ac:chgData name="stacksimplify Team" userId="30f9c473cae68561" providerId="LiveId" clId="{44F2EAF6-8EE6-7F48-975A-1D8E4D34FFE0}" dt="2024-08-14T05:47:02.479" v="17781" actId="1076"/>
          <ac:picMkLst>
            <pc:docMk/>
            <pc:sldMk cId="609278403" sldId="3776"/>
            <ac:picMk id="25" creationId="{CF91E41A-DEA0-7A6C-1B12-62CE9E22829C}"/>
          </ac:picMkLst>
        </pc:picChg>
        <pc:picChg chg="add del">
          <ac:chgData name="stacksimplify Team" userId="30f9c473cae68561" providerId="LiveId" clId="{44F2EAF6-8EE6-7F48-975A-1D8E4D34FFE0}" dt="2024-08-14T05:46:51.577" v="17777" actId="478"/>
          <ac:picMkLst>
            <pc:docMk/>
            <pc:sldMk cId="609278403" sldId="3776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46:57.596" v="17779" actId="478"/>
          <ac:picMkLst>
            <pc:docMk/>
            <pc:sldMk cId="609278403" sldId="3776"/>
            <ac:picMk id="57" creationId="{D84CDA11-A0A9-D909-8313-C6419C97145B}"/>
          </ac:picMkLst>
        </pc:picChg>
      </pc:sldChg>
      <pc:sldChg chg="add del">
        <pc:chgData name="stacksimplify Team" userId="30f9c473cae68561" providerId="LiveId" clId="{44F2EAF6-8EE6-7F48-975A-1D8E4D34FFE0}" dt="2024-08-14T05:47:20.238" v="17785" actId="2696"/>
        <pc:sldMkLst>
          <pc:docMk/>
          <pc:sldMk cId="1546685189" sldId="3777"/>
        </pc:sldMkLst>
      </pc:sldChg>
      <pc:sldChg chg="addSp delSp modSp add del mod modAnim">
        <pc:chgData name="stacksimplify Team" userId="30f9c473cae68561" providerId="LiveId" clId="{44F2EAF6-8EE6-7F48-975A-1D8E4D34FFE0}" dt="2024-09-01T03:30:11.475" v="21603" actId="2696"/>
        <pc:sldMkLst>
          <pc:docMk/>
          <pc:sldMk cId="349569239" sldId="3778"/>
        </pc:sldMkLst>
        <pc:spChg chg="add mod">
          <ac:chgData name="stacksimplify Team" userId="30f9c473cae68561" providerId="LiveId" clId="{44F2EAF6-8EE6-7F48-975A-1D8E4D34FFE0}" dt="2024-08-14T05:58:02.821" v="17820" actId="14100"/>
          <ac:spMkLst>
            <pc:docMk/>
            <pc:sldMk cId="349569239" sldId="3778"/>
            <ac:spMk id="5" creationId="{41279CCE-239A-CF46-7F4D-BE2DC7CC0A12}"/>
          </ac:spMkLst>
        </pc:spChg>
        <pc:spChg chg="add mod">
          <ac:chgData name="stacksimplify Team" userId="30f9c473cae68561" providerId="LiveId" clId="{44F2EAF6-8EE6-7F48-975A-1D8E4D34FFE0}" dt="2024-08-14T05:57:56.972" v="17819" actId="14100"/>
          <ac:spMkLst>
            <pc:docMk/>
            <pc:sldMk cId="349569239" sldId="3778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8-14T05:59:47.913" v="17849" actId="20577"/>
          <ac:spMkLst>
            <pc:docMk/>
            <pc:sldMk cId="349569239" sldId="3778"/>
            <ac:spMk id="9" creationId="{CF8EEA72-B052-CC8F-C61E-47A0582F9F53}"/>
          </ac:spMkLst>
        </pc:spChg>
        <pc:spChg chg="mod">
          <ac:chgData name="stacksimplify Team" userId="30f9c473cae68561" providerId="LiveId" clId="{44F2EAF6-8EE6-7F48-975A-1D8E4D34FFE0}" dt="2024-09-01T03:14:57.338" v="21579" actId="20577"/>
          <ac:spMkLst>
            <pc:docMk/>
            <pc:sldMk cId="349569239" sldId="3778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8-14T05:59:29.072" v="17846" actId="207"/>
          <ac:spMkLst>
            <pc:docMk/>
            <pc:sldMk cId="349569239" sldId="3778"/>
            <ac:spMk id="24" creationId="{279AB6AD-7989-6B35-1F23-FD23D02B127A}"/>
          </ac:spMkLst>
        </pc:spChg>
        <pc:spChg chg="del">
          <ac:chgData name="stacksimplify Team" userId="30f9c473cae68561" providerId="LiveId" clId="{44F2EAF6-8EE6-7F48-975A-1D8E4D34FFE0}" dt="2024-08-14T05:52:42.154" v="17804" actId="478"/>
          <ac:spMkLst>
            <pc:docMk/>
            <pc:sldMk cId="349569239" sldId="3778"/>
            <ac:spMk id="28" creationId="{5145D881-7103-5F7B-6915-5991DDC4E81D}"/>
          </ac:spMkLst>
        </pc:spChg>
        <pc:spChg chg="mod">
          <ac:chgData name="stacksimplify Team" userId="30f9c473cae68561" providerId="LiveId" clId="{44F2EAF6-8EE6-7F48-975A-1D8E4D34FFE0}" dt="2024-08-14T05:58:30.500" v="17836" actId="20577"/>
          <ac:spMkLst>
            <pc:docMk/>
            <pc:sldMk cId="349569239" sldId="3778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4T05:57:16.128" v="17808" actId="14100"/>
          <ac:picMkLst>
            <pc:docMk/>
            <pc:sldMk cId="349569239" sldId="3778"/>
            <ac:picMk id="3" creationId="{AE191144-7046-4DE7-41E9-8DB594AB0238}"/>
          </ac:picMkLst>
        </pc:picChg>
        <pc:picChg chg="del">
          <ac:chgData name="stacksimplify Team" userId="30f9c473cae68561" providerId="LiveId" clId="{44F2EAF6-8EE6-7F48-975A-1D8E4D34FFE0}" dt="2024-08-14T05:52:43.853" v="17805" actId="478"/>
          <ac:picMkLst>
            <pc:docMk/>
            <pc:sldMk cId="349569239" sldId="3778"/>
            <ac:picMk id="23" creationId="{F6F2403F-6FEE-9842-D936-1965FF73E540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3:32:13.503" v="21625" actId="478"/>
        <pc:sldMkLst>
          <pc:docMk/>
          <pc:sldMk cId="2438182451" sldId="3779"/>
        </pc:sldMkLst>
        <pc:spChg chg="add mod">
          <ac:chgData name="stacksimplify Team" userId="30f9c473cae68561" providerId="LiveId" clId="{44F2EAF6-8EE6-7F48-975A-1D8E4D34FFE0}" dt="2024-09-01T03:32:09.533" v="21624" actId="14100"/>
          <ac:spMkLst>
            <pc:docMk/>
            <pc:sldMk cId="2438182451" sldId="3779"/>
            <ac:spMk id="5" creationId="{0667E6C0-F8BE-91E4-C7B3-28F21F0A87C2}"/>
          </ac:spMkLst>
        </pc:spChg>
        <pc:spChg chg="del">
          <ac:chgData name="stacksimplify Team" userId="30f9c473cae68561" providerId="LiveId" clId="{44F2EAF6-8EE6-7F48-975A-1D8E4D34FFE0}" dt="2024-08-14T06:19:40.951" v="17976" actId="478"/>
          <ac:spMkLst>
            <pc:docMk/>
            <pc:sldMk cId="2438182451" sldId="3779"/>
            <ac:spMk id="5" creationId="{CB03EB64-D2CC-F437-90AA-6D3FE9284415}"/>
          </ac:spMkLst>
        </pc:spChg>
        <pc:spChg chg="del">
          <ac:chgData name="stacksimplify Team" userId="30f9c473cae68561" providerId="LiveId" clId="{44F2EAF6-8EE6-7F48-975A-1D8E4D34FFE0}" dt="2024-08-14T06:19:42.605" v="17977" actId="478"/>
          <ac:spMkLst>
            <pc:docMk/>
            <pc:sldMk cId="2438182451" sldId="3779"/>
            <ac:spMk id="6" creationId="{3860BACA-3DE3-2E6E-76A0-36993318D86B}"/>
          </ac:spMkLst>
        </pc:spChg>
        <pc:spChg chg="add mod">
          <ac:chgData name="stacksimplify Team" userId="30f9c473cae68561" providerId="LiveId" clId="{44F2EAF6-8EE6-7F48-975A-1D8E4D34FFE0}" dt="2024-09-01T03:32:03.283" v="21623" actId="14100"/>
          <ac:spMkLst>
            <pc:docMk/>
            <pc:sldMk cId="2438182451" sldId="3779"/>
            <ac:spMk id="6" creationId="{CB0553E3-8892-7B8A-60C0-F33F58694081}"/>
          </ac:spMkLst>
        </pc:spChg>
        <pc:spChg chg="add del mod">
          <ac:chgData name="stacksimplify Team" userId="30f9c473cae68561" providerId="LiveId" clId="{44F2EAF6-8EE6-7F48-975A-1D8E4D34FFE0}" dt="2024-09-01T03:32:13.503" v="21625" actId="478"/>
          <ac:spMkLst>
            <pc:docMk/>
            <pc:sldMk cId="2438182451" sldId="3779"/>
            <ac:spMk id="8" creationId="{F3C07AF0-0FC0-2281-B4D3-EE3CC2ECDDB8}"/>
          </ac:spMkLst>
        </pc:spChg>
        <pc:spChg chg="add del mod">
          <ac:chgData name="stacksimplify Team" userId="30f9c473cae68561" providerId="LiveId" clId="{44F2EAF6-8EE6-7F48-975A-1D8E4D34FFE0}" dt="2024-09-01T03:32:13.503" v="21625" actId="478"/>
          <ac:spMkLst>
            <pc:docMk/>
            <pc:sldMk cId="2438182451" sldId="3779"/>
            <ac:spMk id="9" creationId="{838D17E0-0AB7-9A87-C645-3357C2F5708C}"/>
          </ac:spMkLst>
        </pc:spChg>
        <pc:spChg chg="mod">
          <ac:chgData name="stacksimplify Team" userId="30f9c473cae68561" providerId="LiveId" clId="{44F2EAF6-8EE6-7F48-975A-1D8E4D34FFE0}" dt="2024-09-01T03:15:55.544" v="21587" actId="20577"/>
          <ac:spMkLst>
            <pc:docMk/>
            <pc:sldMk cId="2438182451" sldId="3779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9-01T03:16:01.039" v="21591" actId="20577"/>
          <ac:spMkLst>
            <pc:docMk/>
            <pc:sldMk cId="2438182451" sldId="3779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5" creationId="{EB0FA38B-EA8B-8516-9C8F-21C7930BAC2B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6" creationId="{D42E3AE4-1ED5-3CA9-6624-E028EC580143}"/>
          </ac:spMkLst>
        </pc:spChg>
        <pc:spChg chg="mod">
          <ac:chgData name="stacksimplify Team" userId="30f9c473cae68561" providerId="LiveId" clId="{44F2EAF6-8EE6-7F48-975A-1D8E4D34FFE0}" dt="2024-08-14T06:19:23.541" v="17971" actId="1076"/>
          <ac:spMkLst>
            <pc:docMk/>
            <pc:sldMk cId="2438182451" sldId="3779"/>
            <ac:spMk id="27" creationId="{565EAAA8-7F87-CF3B-6A65-6E534F6A516C}"/>
          </ac:spMkLst>
        </pc:spChg>
        <pc:spChg chg="mod">
          <ac:chgData name="stacksimplify Team" userId="30f9c473cae68561" providerId="LiveId" clId="{44F2EAF6-8EE6-7F48-975A-1D8E4D34FFE0}" dt="2024-08-14T06:19:17.394" v="17970" actId="14100"/>
          <ac:spMkLst>
            <pc:docMk/>
            <pc:sldMk cId="2438182451" sldId="3779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9-01T03:31:50.403" v="21619" actId="1076"/>
          <ac:picMkLst>
            <pc:docMk/>
            <pc:sldMk cId="2438182451" sldId="3779"/>
            <ac:picMk id="3" creationId="{B3F8BE7E-B60C-7FA4-C5A1-802AC602F7EC}"/>
          </ac:picMkLst>
        </pc:picChg>
        <pc:picChg chg="del">
          <ac:chgData name="stacksimplify Team" userId="30f9c473cae68561" providerId="LiveId" clId="{44F2EAF6-8EE6-7F48-975A-1D8E4D34FFE0}" dt="2024-08-14T06:19:40.951" v="17976" actId="478"/>
          <ac:picMkLst>
            <pc:docMk/>
            <pc:sldMk cId="2438182451" sldId="3779"/>
            <ac:picMk id="3" creationId="{E8544AC6-09FE-2247-5069-A524A7669CEF}"/>
          </ac:picMkLst>
        </pc:picChg>
        <pc:picChg chg="add del mod">
          <ac:chgData name="stacksimplify Team" userId="30f9c473cae68561" providerId="LiveId" clId="{44F2EAF6-8EE6-7F48-975A-1D8E4D34FFE0}" dt="2024-09-01T03:31:43.544" v="21615" actId="478"/>
          <ac:picMkLst>
            <pc:docMk/>
            <pc:sldMk cId="2438182451" sldId="3779"/>
            <ac:picMk id="7" creationId="{28D49AA0-2E19-0C7D-794D-4057CC7CCF20}"/>
          </ac:picMkLst>
        </pc:picChg>
      </pc:sldChg>
      <pc:sldChg chg="addSp delSp modSp add mod">
        <pc:chgData name="stacksimplify Team" userId="30f9c473cae68561" providerId="LiveId" clId="{44F2EAF6-8EE6-7F48-975A-1D8E4D34FFE0}" dt="2024-08-16T01:52:05.405" v="18439"/>
        <pc:sldMkLst>
          <pc:docMk/>
          <pc:sldMk cId="3953160196" sldId="3780"/>
        </pc:sldMkLst>
        <pc:spChg chg="mod">
          <ac:chgData name="stacksimplify Team" userId="30f9c473cae68561" providerId="LiveId" clId="{44F2EAF6-8EE6-7F48-975A-1D8E4D34FFE0}" dt="2024-08-16T01:52:05.405" v="18439"/>
          <ac:spMkLst>
            <pc:docMk/>
            <pc:sldMk cId="3953160196" sldId="3780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4T05:44:44.820" v="17761" actId="478"/>
          <ac:spMkLst>
            <pc:docMk/>
            <pc:sldMk cId="3953160196" sldId="3780"/>
            <ac:spMk id="5" creationId="{EF0E9CCB-9F6D-0588-EE8A-C1533A84CE09}"/>
          </ac:spMkLst>
        </pc:spChg>
        <pc:spChg chg="mod">
          <ac:chgData name="stacksimplify Team" userId="30f9c473cae68561" providerId="LiveId" clId="{44F2EAF6-8EE6-7F48-975A-1D8E4D34FFE0}" dt="2024-08-14T05:44:39.968" v="17760" actId="14100"/>
          <ac:spMkLst>
            <pc:docMk/>
            <pc:sldMk cId="3953160196" sldId="3780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4T05:39:02.612" v="17712" actId="478"/>
          <ac:spMkLst>
            <pc:docMk/>
            <pc:sldMk cId="3953160196" sldId="3780"/>
            <ac:spMk id="14" creationId="{FBD119CE-1AF9-13BA-FB60-43341195A070}"/>
          </ac:spMkLst>
        </pc:spChg>
        <pc:spChg chg="add mod">
          <ac:chgData name="stacksimplify Team" userId="30f9c473cae68561" providerId="LiveId" clId="{44F2EAF6-8EE6-7F48-975A-1D8E4D34FFE0}" dt="2024-08-14T05:39:47.181" v="17730" actId="1076"/>
          <ac:spMkLst>
            <pc:docMk/>
            <pc:sldMk cId="3953160196" sldId="3780"/>
            <ac:spMk id="15" creationId="{479593DA-CB73-38AE-1BF3-E43752A3DF06}"/>
          </ac:spMkLst>
        </pc:spChg>
        <pc:spChg chg="add mod">
          <ac:chgData name="stacksimplify Team" userId="30f9c473cae68561" providerId="LiveId" clId="{44F2EAF6-8EE6-7F48-975A-1D8E4D34FFE0}" dt="2024-08-14T05:47:57.054" v="17786" actId="1076"/>
          <ac:spMkLst>
            <pc:docMk/>
            <pc:sldMk cId="3953160196" sldId="3780"/>
            <ac:spMk id="20" creationId="{FF849B19-227A-67A8-912B-3B71BDC135EC}"/>
          </ac:spMkLst>
        </pc:spChg>
        <pc:spChg chg="del">
          <ac:chgData name="stacksimplify Team" userId="30f9c473cae68561" providerId="LiveId" clId="{44F2EAF6-8EE6-7F48-975A-1D8E4D34FFE0}" dt="2024-08-14T05:39:02.612" v="17712" actId="478"/>
          <ac:spMkLst>
            <pc:docMk/>
            <pc:sldMk cId="3953160196" sldId="3780"/>
            <ac:spMk id="26" creationId="{F85BDC40-517C-229C-2685-EECA941D9B24}"/>
          </ac:spMkLst>
        </pc:spChg>
        <pc:spChg chg="mod">
          <ac:chgData name="stacksimplify Team" userId="30f9c473cae68561" providerId="LiveId" clId="{44F2EAF6-8EE6-7F48-975A-1D8E4D34FFE0}" dt="2024-08-14T05:39:36.244" v="17727" actId="20577"/>
          <ac:spMkLst>
            <pc:docMk/>
            <pc:sldMk cId="3953160196" sldId="3780"/>
            <ac:spMk id="41" creationId="{DB21A1FC-C98B-FD8C-2742-96316D5F05D6}"/>
          </ac:spMkLst>
        </pc:spChg>
        <pc:spChg chg="del">
          <ac:chgData name="stacksimplify Team" userId="30f9c473cae68561" providerId="LiveId" clId="{44F2EAF6-8EE6-7F48-975A-1D8E4D34FFE0}" dt="2024-08-14T05:39:39.909" v="17728" actId="478"/>
          <ac:spMkLst>
            <pc:docMk/>
            <pc:sldMk cId="3953160196" sldId="3780"/>
            <ac:spMk id="58" creationId="{0113B83F-21CF-7C25-44C4-3142FBE70152}"/>
          </ac:spMkLst>
        </pc:spChg>
        <pc:picChg chg="add mod">
          <ac:chgData name="stacksimplify Team" userId="30f9c473cae68561" providerId="LiveId" clId="{44F2EAF6-8EE6-7F48-975A-1D8E4D34FFE0}" dt="2024-08-14T05:39:30.430" v="17716" actId="1076"/>
          <ac:picMkLst>
            <pc:docMk/>
            <pc:sldMk cId="3953160196" sldId="3780"/>
            <ac:picMk id="11" creationId="{93991817-3D2E-5E68-C6CA-6AD4E4EFF6EC}"/>
          </ac:picMkLst>
        </pc:picChg>
        <pc:picChg chg="add mod">
          <ac:chgData name="stacksimplify Team" userId="30f9c473cae68561" providerId="LiveId" clId="{44F2EAF6-8EE6-7F48-975A-1D8E4D34FFE0}" dt="2024-08-14T05:39:47.181" v="17730" actId="1076"/>
          <ac:picMkLst>
            <pc:docMk/>
            <pc:sldMk cId="3953160196" sldId="3780"/>
            <ac:picMk id="16" creationId="{D008FD13-DF4C-8AE5-653C-53149A16AE4A}"/>
          </ac:picMkLst>
        </pc:picChg>
        <pc:picChg chg="del">
          <ac:chgData name="stacksimplify Team" userId="30f9c473cae68561" providerId="LiveId" clId="{44F2EAF6-8EE6-7F48-975A-1D8E4D34FFE0}" dt="2024-08-14T05:39:23.469" v="17713" actId="478"/>
          <ac:picMkLst>
            <pc:docMk/>
            <pc:sldMk cId="3953160196" sldId="3780"/>
            <ac:picMk id="37" creationId="{8C7A1CA4-BAC3-72EE-4FBF-1163BE1B5C2B}"/>
          </ac:picMkLst>
        </pc:picChg>
        <pc:picChg chg="del">
          <ac:chgData name="stacksimplify Team" userId="30f9c473cae68561" providerId="LiveId" clId="{44F2EAF6-8EE6-7F48-975A-1D8E4D34FFE0}" dt="2024-08-14T05:39:39.909" v="17728" actId="478"/>
          <ac:picMkLst>
            <pc:docMk/>
            <pc:sldMk cId="3953160196" sldId="3780"/>
            <ac:picMk id="57" creationId="{D84CDA11-A0A9-D909-8313-C6419C97145B}"/>
          </ac:picMkLst>
        </pc:picChg>
      </pc:sldChg>
      <pc:sldChg chg="addSp delSp modSp add mod">
        <pc:chgData name="stacksimplify Team" userId="30f9c473cae68561" providerId="LiveId" clId="{44F2EAF6-8EE6-7F48-975A-1D8E4D34FFE0}" dt="2024-09-01T03:30:42.910" v="21610" actId="478"/>
        <pc:sldMkLst>
          <pc:docMk/>
          <pc:sldMk cId="826003799" sldId="3781"/>
        </pc:sldMkLst>
        <pc:spChg chg="del mod">
          <ac:chgData name="stacksimplify Team" userId="30f9c473cae68561" providerId="LiveId" clId="{44F2EAF6-8EE6-7F48-975A-1D8E4D34FFE0}" dt="2024-09-01T03:30:42.910" v="21610" actId="478"/>
          <ac:spMkLst>
            <pc:docMk/>
            <pc:sldMk cId="826003799" sldId="3781"/>
            <ac:spMk id="5" creationId="{41279CCE-239A-CF46-7F4D-BE2DC7CC0A12}"/>
          </ac:spMkLst>
        </pc:spChg>
        <pc:spChg chg="del mod">
          <ac:chgData name="stacksimplify Team" userId="30f9c473cae68561" providerId="LiveId" clId="{44F2EAF6-8EE6-7F48-975A-1D8E4D34FFE0}" dt="2024-09-01T03:30:42.910" v="21610" actId="478"/>
          <ac:spMkLst>
            <pc:docMk/>
            <pc:sldMk cId="826003799" sldId="3781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8-14T06:18:38.399" v="17955"/>
          <ac:spMkLst>
            <pc:docMk/>
            <pc:sldMk cId="826003799" sldId="3781"/>
            <ac:spMk id="9" creationId="{CF8EEA72-B052-CC8F-C61E-47A0582F9F53}"/>
          </ac:spMkLst>
        </pc:spChg>
        <pc:spChg chg="mod">
          <ac:chgData name="stacksimplify Team" userId="30f9c473cae68561" providerId="LiveId" clId="{44F2EAF6-8EE6-7F48-975A-1D8E4D34FFE0}" dt="2024-08-14T06:00:53.802" v="17866" actId="20577"/>
          <ac:spMkLst>
            <pc:docMk/>
            <pc:sldMk cId="826003799" sldId="3781"/>
            <ac:spMk id="10" creationId="{A69A68B2-230B-F753-A781-7E1514F353E7}"/>
          </ac:spMkLst>
        </pc:spChg>
        <pc:spChg chg="add mod">
          <ac:chgData name="stacksimplify Team" userId="30f9c473cae68561" providerId="LiveId" clId="{44F2EAF6-8EE6-7F48-975A-1D8E4D34FFE0}" dt="2024-09-01T03:30:39.948" v="21609" actId="1076"/>
          <ac:spMkLst>
            <pc:docMk/>
            <pc:sldMk cId="826003799" sldId="3781"/>
            <ac:spMk id="12" creationId="{EE0B47B8-18F9-7766-7C80-03E44FCABFC6}"/>
          </ac:spMkLst>
        </pc:spChg>
        <pc:spChg chg="del">
          <ac:chgData name="stacksimplify Team" userId="30f9c473cae68561" providerId="LiveId" clId="{44F2EAF6-8EE6-7F48-975A-1D8E4D34FFE0}" dt="2024-08-14T06:00:27.532" v="17852" actId="478"/>
          <ac:spMkLst>
            <pc:docMk/>
            <pc:sldMk cId="826003799" sldId="3781"/>
            <ac:spMk id="13" creationId="{35F2C79C-A306-47F5-B700-69777B95131C}"/>
          </ac:spMkLst>
        </pc:spChg>
        <pc:spChg chg="add mod">
          <ac:chgData name="stacksimplify Team" userId="30f9c473cae68561" providerId="LiveId" clId="{44F2EAF6-8EE6-7F48-975A-1D8E4D34FFE0}" dt="2024-09-01T03:30:39.948" v="21609" actId="1076"/>
          <ac:spMkLst>
            <pc:docMk/>
            <pc:sldMk cId="826003799" sldId="3781"/>
            <ac:spMk id="13" creationId="{B5CC8B7C-FF8A-3DD5-CEF4-1EA8FFA9967D}"/>
          </ac:spMkLst>
        </pc:spChg>
        <pc:spChg chg="del">
          <ac:chgData name="stacksimplify Team" userId="30f9c473cae68561" providerId="LiveId" clId="{44F2EAF6-8EE6-7F48-975A-1D8E4D34FFE0}" dt="2024-08-14T06:00:27.532" v="17852" actId="478"/>
          <ac:spMkLst>
            <pc:docMk/>
            <pc:sldMk cId="826003799" sldId="3781"/>
            <ac:spMk id="14" creationId="{A5362364-E653-4203-8A05-FF7E78B3B412}"/>
          </ac:spMkLst>
        </pc:spChg>
        <pc:spChg chg="mod">
          <ac:chgData name="stacksimplify Team" userId="30f9c473cae68561" providerId="LiveId" clId="{44F2EAF6-8EE6-7F48-975A-1D8E4D34FFE0}" dt="2024-09-01T03:15:39.299" v="21583" actId="20577"/>
          <ac:spMkLst>
            <pc:docMk/>
            <pc:sldMk cId="826003799" sldId="3781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8-14T06:18:34.382" v="17954" actId="207"/>
          <ac:spMkLst>
            <pc:docMk/>
            <pc:sldMk cId="826003799" sldId="3781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4T06:00:43.337" v="17860" actId="20577"/>
          <ac:spMkLst>
            <pc:docMk/>
            <pc:sldMk cId="826003799" sldId="3781"/>
            <ac:spMk id="25" creationId="{EB0FA38B-EA8B-8516-9C8F-21C7930BAC2B}"/>
          </ac:spMkLst>
        </pc:spChg>
        <pc:spChg chg="del">
          <ac:chgData name="stacksimplify Team" userId="30f9c473cae68561" providerId="LiveId" clId="{44F2EAF6-8EE6-7F48-975A-1D8E4D34FFE0}" dt="2024-08-14T06:00:25.238" v="17851" actId="478"/>
          <ac:spMkLst>
            <pc:docMk/>
            <pc:sldMk cId="826003799" sldId="3781"/>
            <ac:spMk id="26" creationId="{D42E3AE4-1ED5-3CA9-6624-E028EC580143}"/>
          </ac:spMkLst>
        </pc:spChg>
        <pc:spChg chg="del">
          <ac:chgData name="stacksimplify Team" userId="30f9c473cae68561" providerId="LiveId" clId="{44F2EAF6-8EE6-7F48-975A-1D8E4D34FFE0}" dt="2024-08-14T06:00:25.238" v="17851" actId="478"/>
          <ac:spMkLst>
            <pc:docMk/>
            <pc:sldMk cId="826003799" sldId="3781"/>
            <ac:spMk id="27" creationId="{565EAAA8-7F87-CF3B-6A65-6E534F6A516C}"/>
          </ac:spMkLst>
        </pc:spChg>
        <pc:picChg chg="del">
          <ac:chgData name="stacksimplify Team" userId="30f9c473cae68561" providerId="LiveId" clId="{44F2EAF6-8EE6-7F48-975A-1D8E4D34FFE0}" dt="2024-09-01T03:30:25.181" v="21605" actId="478"/>
          <ac:picMkLst>
            <pc:docMk/>
            <pc:sldMk cId="826003799" sldId="3781"/>
            <ac:picMk id="3" creationId="{AE191144-7046-4DE7-41E9-8DB594AB0238}"/>
          </ac:picMkLst>
        </pc:picChg>
        <pc:picChg chg="add mod">
          <ac:chgData name="stacksimplify Team" userId="30f9c473cae68561" providerId="LiveId" clId="{44F2EAF6-8EE6-7F48-975A-1D8E4D34FFE0}" dt="2024-09-01T03:30:32.400" v="21607" actId="1076"/>
          <ac:picMkLst>
            <pc:docMk/>
            <pc:sldMk cId="826003799" sldId="3781"/>
            <ac:picMk id="11" creationId="{1654AA65-68A9-FAAC-68EA-34F722883CB1}"/>
          </ac:picMkLst>
        </pc:picChg>
      </pc:sldChg>
      <pc:sldChg chg="modSp add del mod">
        <pc:chgData name="stacksimplify Team" userId="30f9c473cae68561" providerId="LiveId" clId="{44F2EAF6-8EE6-7F48-975A-1D8E4D34FFE0}" dt="2024-08-16T01:23:47.270" v="17999" actId="2696"/>
        <pc:sldMkLst>
          <pc:docMk/>
          <pc:sldMk cId="2476232192" sldId="3782"/>
        </pc:sldMkLst>
        <pc:spChg chg="mod">
          <ac:chgData name="stacksimplify Team" userId="30f9c473cae68561" providerId="LiveId" clId="{44F2EAF6-8EE6-7F48-975A-1D8E4D34FFE0}" dt="2024-08-16T01:22:29.537" v="17998" actId="20577"/>
          <ac:spMkLst>
            <pc:docMk/>
            <pc:sldMk cId="2476232192" sldId="3782"/>
            <ac:spMk id="12" creationId="{F5738EC9-8EFA-905C-06C9-910FBDB941B5}"/>
          </ac:spMkLst>
        </pc:spChg>
      </pc:sldChg>
      <pc:sldChg chg="modSp add mod">
        <pc:chgData name="stacksimplify Team" userId="30f9c473cae68561" providerId="LiveId" clId="{44F2EAF6-8EE6-7F48-975A-1D8E4D34FFE0}" dt="2024-09-01T05:40:10.040" v="21629" actId="20577"/>
        <pc:sldMkLst>
          <pc:docMk/>
          <pc:sldMk cId="3042903298" sldId="3782"/>
        </pc:sldMkLst>
        <pc:spChg chg="mod">
          <ac:chgData name="stacksimplify Team" userId="30f9c473cae68561" providerId="LiveId" clId="{44F2EAF6-8EE6-7F48-975A-1D8E4D34FFE0}" dt="2024-08-16T01:24:40.605" v="18030" actId="20577"/>
          <ac:spMkLst>
            <pc:docMk/>
            <pc:sldMk cId="3042903298" sldId="3782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1:25:06.189" v="18055" actId="207"/>
          <ac:spMkLst>
            <pc:docMk/>
            <pc:sldMk cId="3042903298" sldId="3782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5:40:10.040" v="21629" actId="20577"/>
          <ac:spMkLst>
            <pc:docMk/>
            <pc:sldMk cId="3042903298" sldId="3782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8-16T01:30:47.467" v="18120" actId="2696"/>
        <pc:sldMkLst>
          <pc:docMk/>
          <pc:sldMk cId="822172581" sldId="3783"/>
        </pc:sldMkLst>
      </pc:sldChg>
      <pc:sldChg chg="addSp delSp modSp add mod modAnim">
        <pc:chgData name="stacksimplify Team" userId="30f9c473cae68561" providerId="LiveId" clId="{44F2EAF6-8EE6-7F48-975A-1D8E4D34FFE0}" dt="2024-09-01T05:43:48.694" v="21665" actId="6549"/>
        <pc:sldMkLst>
          <pc:docMk/>
          <pc:sldMk cId="3996451029" sldId="3784"/>
        </pc:sldMkLst>
        <pc:spChg chg="add del mod">
          <ac:chgData name="stacksimplify Team" userId="30f9c473cae68561" providerId="LiveId" clId="{44F2EAF6-8EE6-7F48-975A-1D8E4D34FFE0}" dt="2024-09-01T05:43:36.123" v="21659" actId="478"/>
          <ac:spMkLst>
            <pc:docMk/>
            <pc:sldMk cId="3996451029" sldId="3784"/>
            <ac:spMk id="5" creationId="{D14D7F5E-5158-F0D7-4860-9FE493BBA5BB}"/>
          </ac:spMkLst>
        </pc:spChg>
        <pc:spChg chg="add mod">
          <ac:chgData name="stacksimplify Team" userId="30f9c473cae68561" providerId="LiveId" clId="{44F2EAF6-8EE6-7F48-975A-1D8E4D34FFE0}" dt="2024-09-01T05:43:39.651" v="21661" actId="1076"/>
          <ac:spMkLst>
            <pc:docMk/>
            <pc:sldMk cId="3996451029" sldId="3784"/>
            <ac:spMk id="6" creationId="{BFC963DE-6AE5-1AF0-05F4-3332D21662A3}"/>
          </ac:spMkLst>
        </pc:spChg>
        <pc:spChg chg="mod">
          <ac:chgData name="stacksimplify Team" userId="30f9c473cae68561" providerId="LiveId" clId="{44F2EAF6-8EE6-7F48-975A-1D8E4D34FFE0}" dt="2024-08-16T01:32:01.574" v="18146" actId="14100"/>
          <ac:spMkLst>
            <pc:docMk/>
            <pc:sldMk cId="3996451029" sldId="3784"/>
            <ac:spMk id="8" creationId="{FD75985A-ADA7-26E0-148B-4F7583767858}"/>
          </ac:spMkLst>
        </pc:spChg>
        <pc:spChg chg="add mod">
          <ac:chgData name="stacksimplify Team" userId="30f9c473cae68561" providerId="LiveId" clId="{44F2EAF6-8EE6-7F48-975A-1D8E4D34FFE0}" dt="2024-09-01T05:43:39.651" v="21661" actId="1076"/>
          <ac:spMkLst>
            <pc:docMk/>
            <pc:sldMk cId="3996451029" sldId="3784"/>
            <ac:spMk id="9" creationId="{135B40AE-49E1-77BD-520C-7C8342FBA7BA}"/>
          </ac:spMkLst>
        </pc:spChg>
        <pc:spChg chg="mod">
          <ac:chgData name="stacksimplify Team" userId="30f9c473cae68561" providerId="LiveId" clId="{44F2EAF6-8EE6-7F48-975A-1D8E4D34FFE0}" dt="2024-09-01T05:43:48.694" v="21665" actId="6549"/>
          <ac:spMkLst>
            <pc:docMk/>
            <pc:sldMk cId="3996451029" sldId="3784"/>
            <ac:spMk id="10" creationId="{DD4A0842-B258-309E-7950-00A44EEA9A1C}"/>
          </ac:spMkLst>
        </pc:spChg>
        <pc:picChg chg="add del mod">
          <ac:chgData name="stacksimplify Team" userId="30f9c473cae68561" providerId="LiveId" clId="{44F2EAF6-8EE6-7F48-975A-1D8E4D34FFE0}" dt="2024-09-01T05:43:36.123" v="21659" actId="478"/>
          <ac:picMkLst>
            <pc:docMk/>
            <pc:sldMk cId="3996451029" sldId="3784"/>
            <ac:picMk id="3" creationId="{F651042E-51FE-7302-968A-232CD9BAC8A1}"/>
          </ac:picMkLst>
        </pc:picChg>
        <pc:picChg chg="add mod">
          <ac:chgData name="stacksimplify Team" userId="30f9c473cae68561" providerId="LiveId" clId="{44F2EAF6-8EE6-7F48-975A-1D8E4D34FFE0}" dt="2024-09-01T05:43:39.651" v="21661" actId="1076"/>
          <ac:picMkLst>
            <pc:docMk/>
            <pc:sldMk cId="3996451029" sldId="3784"/>
            <ac:picMk id="7" creationId="{8F5D2DCD-72F4-80A1-D4D7-3D474E871BCD}"/>
          </ac:picMkLst>
        </pc:picChg>
        <pc:picChg chg="del">
          <ac:chgData name="stacksimplify Team" userId="30f9c473cae68561" providerId="LiveId" clId="{44F2EAF6-8EE6-7F48-975A-1D8E4D34FFE0}" dt="2024-08-16T01:31:51.092" v="18144" actId="478"/>
          <ac:picMkLst>
            <pc:docMk/>
            <pc:sldMk cId="3996451029" sldId="3784"/>
            <ac:picMk id="9" creationId="{7B27AED9-588B-3CCC-A184-8F9CF5142F28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5:44:11.679" v="21670"/>
        <pc:sldMkLst>
          <pc:docMk/>
          <pc:sldMk cId="189051466" sldId="3785"/>
        </pc:sldMkLst>
        <pc:spChg chg="add mod">
          <ac:chgData name="stacksimplify Team" userId="30f9c473cae68561" providerId="LiveId" clId="{44F2EAF6-8EE6-7F48-975A-1D8E4D34FFE0}" dt="2024-09-01T05:44:09.165" v="21669" actId="1076"/>
          <ac:spMkLst>
            <pc:docMk/>
            <pc:sldMk cId="189051466" sldId="3785"/>
            <ac:spMk id="3" creationId="{9E882F51-DBEA-7246-BD0F-1DB55A15F64F}"/>
          </ac:spMkLst>
        </pc:spChg>
        <pc:spChg chg="add del mod">
          <ac:chgData name="stacksimplify Team" userId="30f9c473cae68561" providerId="LiveId" clId="{44F2EAF6-8EE6-7F48-975A-1D8E4D34FFE0}" dt="2024-09-01T05:44:05.177" v="21667" actId="478"/>
          <ac:spMkLst>
            <pc:docMk/>
            <pc:sldMk cId="189051466" sldId="3785"/>
            <ac:spMk id="9" creationId="{7ECCC60E-B9F0-E070-9B31-2E6C9FD9C540}"/>
          </ac:spMkLst>
        </pc:spChg>
        <pc:spChg chg="del mod">
          <ac:chgData name="stacksimplify Team" userId="30f9c473cae68561" providerId="LiveId" clId="{44F2EAF6-8EE6-7F48-975A-1D8E4D34FFE0}" dt="2024-08-16T01:33:06.192" v="18177" actId="478"/>
          <ac:spMkLst>
            <pc:docMk/>
            <pc:sldMk cId="189051466" sldId="3785"/>
            <ac:spMk id="10" creationId="{7C5B1DFD-AEB2-F75E-0B62-0C9848A7FAED}"/>
          </ac:spMkLst>
        </pc:spChg>
        <pc:spChg chg="add mod">
          <ac:chgData name="stacksimplify Team" userId="30f9c473cae68561" providerId="LiveId" clId="{44F2EAF6-8EE6-7F48-975A-1D8E4D34FFE0}" dt="2024-09-01T05:44:09.165" v="21669" actId="1076"/>
          <ac:spMkLst>
            <pc:docMk/>
            <pc:sldMk cId="189051466" sldId="3785"/>
            <ac:spMk id="11" creationId="{F48005CB-7B8C-8BB8-5036-A0629E0F8609}"/>
          </ac:spMkLst>
        </pc:spChg>
        <pc:spChg chg="mod">
          <ac:chgData name="stacksimplify Team" userId="30f9c473cae68561" providerId="LiveId" clId="{44F2EAF6-8EE6-7F48-975A-1D8E4D34FFE0}" dt="2024-08-16T01:34:49.508" v="18309" actId="20577"/>
          <ac:spMkLst>
            <pc:docMk/>
            <pc:sldMk cId="189051466" sldId="3785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1:33:42.534" v="18214" actId="20577"/>
          <ac:spMkLst>
            <pc:docMk/>
            <pc:sldMk cId="189051466" sldId="3785"/>
            <ac:spMk id="16" creationId="{050CDE47-E678-6768-5494-C6307731B12A}"/>
          </ac:spMkLst>
        </pc:spChg>
        <pc:spChg chg="del">
          <ac:chgData name="stacksimplify Team" userId="30f9c473cae68561" providerId="LiveId" clId="{44F2EAF6-8EE6-7F48-975A-1D8E4D34FFE0}" dt="2024-08-16T01:33:39.069" v="18212" actId="478"/>
          <ac:spMkLst>
            <pc:docMk/>
            <pc:sldMk cId="189051466" sldId="3785"/>
            <ac:spMk id="17" creationId="{5A5F807A-9A9E-23CC-2939-06710934F5A5}"/>
          </ac:spMkLst>
        </pc:spChg>
        <pc:spChg chg="del">
          <ac:chgData name="stacksimplify Team" userId="30f9c473cae68561" providerId="LiveId" clId="{44F2EAF6-8EE6-7F48-975A-1D8E4D34FFE0}" dt="2024-08-16T01:33:39.069" v="18212" actId="478"/>
          <ac:spMkLst>
            <pc:docMk/>
            <pc:sldMk cId="189051466" sldId="3785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01:34:07.062" v="18298" actId="20577"/>
          <ac:spMkLst>
            <pc:docMk/>
            <pc:sldMk cId="189051466" sldId="3785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6T01:32:41.771" v="18170" actId="478"/>
          <ac:picMkLst>
            <pc:docMk/>
            <pc:sldMk cId="189051466" sldId="3785"/>
            <ac:picMk id="3" creationId="{B23610B7-B733-462F-AB40-AE2FFF77BC85}"/>
          </ac:picMkLst>
        </pc:picChg>
        <pc:picChg chg="add del mod">
          <ac:chgData name="stacksimplify Team" userId="30f9c473cae68561" providerId="LiveId" clId="{44F2EAF6-8EE6-7F48-975A-1D8E4D34FFE0}" dt="2024-09-01T05:44:02.827" v="21666" actId="478"/>
          <ac:picMkLst>
            <pc:docMk/>
            <pc:sldMk cId="189051466" sldId="3785"/>
            <ac:picMk id="5" creationId="{00A8437D-8866-A5EB-1297-3E578E67D3DF}"/>
          </ac:picMkLst>
        </pc:picChg>
        <pc:picChg chg="add mod">
          <ac:chgData name="stacksimplify Team" userId="30f9c473cae68561" providerId="LiveId" clId="{44F2EAF6-8EE6-7F48-975A-1D8E4D34FFE0}" dt="2024-09-01T05:44:09.165" v="21669" actId="1076"/>
          <ac:picMkLst>
            <pc:docMk/>
            <pc:sldMk cId="189051466" sldId="3785"/>
            <ac:picMk id="10" creationId="{E6A2529C-1F68-419E-1C88-FFB5E18124EB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5:43:14.069" v="21658"/>
        <pc:sldMkLst>
          <pc:docMk/>
          <pc:sldMk cId="1204820182" sldId="3786"/>
        </pc:sldMkLst>
        <pc:spChg chg="del">
          <ac:chgData name="stacksimplify Team" userId="30f9c473cae68561" providerId="LiveId" clId="{44F2EAF6-8EE6-7F48-975A-1D8E4D34FFE0}" dt="2024-08-16T01:25:35.152" v="18057" actId="478"/>
          <ac:spMkLst>
            <pc:docMk/>
            <pc:sldMk cId="1204820182" sldId="3786"/>
            <ac:spMk id="4" creationId="{A33CF354-158C-7B21-2393-670A4B18E06E}"/>
          </ac:spMkLst>
        </pc:spChg>
        <pc:spChg chg="add mod">
          <ac:chgData name="stacksimplify Team" userId="30f9c473cae68561" providerId="LiveId" clId="{44F2EAF6-8EE6-7F48-975A-1D8E4D34FFE0}" dt="2024-09-01T05:42:33.244" v="21648" actId="1076"/>
          <ac:spMkLst>
            <pc:docMk/>
            <pc:sldMk cId="1204820182" sldId="3786"/>
            <ac:spMk id="5" creationId="{F07588DA-BC9E-AD6B-EE08-DE4E386250FF}"/>
          </ac:spMkLst>
        </pc:spChg>
        <pc:spChg chg="del">
          <ac:chgData name="stacksimplify Team" userId="30f9c473cae68561" providerId="LiveId" clId="{44F2EAF6-8EE6-7F48-975A-1D8E4D34FFE0}" dt="2024-08-16T01:25:37.234" v="18058" actId="478"/>
          <ac:spMkLst>
            <pc:docMk/>
            <pc:sldMk cId="1204820182" sldId="3786"/>
            <ac:spMk id="6" creationId="{32FCFF38-226F-1686-FE7E-4065CCF7F08B}"/>
          </ac:spMkLst>
        </pc:spChg>
        <pc:spChg chg="add mod">
          <ac:chgData name="stacksimplify Team" userId="30f9c473cae68561" providerId="LiveId" clId="{44F2EAF6-8EE6-7F48-975A-1D8E4D34FFE0}" dt="2024-09-01T05:42:42.342" v="21651" actId="1076"/>
          <ac:spMkLst>
            <pc:docMk/>
            <pc:sldMk cId="1204820182" sldId="3786"/>
            <ac:spMk id="6" creationId="{661E501A-469B-ECF8-6801-36C59411B2A9}"/>
          </ac:spMkLst>
        </pc:spChg>
        <pc:spChg chg="add del mod">
          <ac:chgData name="stacksimplify Team" userId="30f9c473cae68561" providerId="LiveId" clId="{44F2EAF6-8EE6-7F48-975A-1D8E4D34FFE0}" dt="2024-09-01T05:42:11.625" v="21641" actId="478"/>
          <ac:spMkLst>
            <pc:docMk/>
            <pc:sldMk cId="1204820182" sldId="3786"/>
            <ac:spMk id="10" creationId="{C6AE33F2-335F-DB88-7060-3A3ABD9E751E}"/>
          </ac:spMkLst>
        </pc:spChg>
        <pc:spChg chg="add del mod">
          <ac:chgData name="stacksimplify Team" userId="30f9c473cae68561" providerId="LiveId" clId="{44F2EAF6-8EE6-7F48-975A-1D8E4D34FFE0}" dt="2024-09-01T05:42:13.761" v="21643" actId="478"/>
          <ac:spMkLst>
            <pc:docMk/>
            <pc:sldMk cId="1204820182" sldId="3786"/>
            <ac:spMk id="11" creationId="{011DF9A2-CDAA-ED56-BF82-6603E5091BA6}"/>
          </ac:spMkLst>
        </pc:spChg>
        <pc:spChg chg="mod">
          <ac:chgData name="stacksimplify Team" userId="30f9c473cae68561" providerId="LiveId" clId="{44F2EAF6-8EE6-7F48-975A-1D8E4D34FFE0}" dt="2024-08-16T01:28:12.526" v="18091" actId="1076"/>
          <ac:spMkLst>
            <pc:docMk/>
            <pc:sldMk cId="1204820182" sldId="3786"/>
            <ac:spMk id="12" creationId="{2BB8D3C3-DA7E-D414-6CC8-B66917A2349B}"/>
          </ac:spMkLst>
        </pc:spChg>
        <pc:spChg chg="mod">
          <ac:chgData name="stacksimplify Team" userId="30f9c473cae68561" providerId="LiveId" clId="{44F2EAF6-8EE6-7F48-975A-1D8E4D34FFE0}" dt="2024-09-01T05:43:08.781" v="21657" actId="1076"/>
          <ac:spMkLst>
            <pc:docMk/>
            <pc:sldMk cId="1204820182" sldId="3786"/>
            <ac:spMk id="13" creationId="{BE3A3CDF-609A-BC5B-B302-5AD36DDF5A10}"/>
          </ac:spMkLst>
        </pc:spChg>
        <pc:spChg chg="mod">
          <ac:chgData name="stacksimplify Team" userId="30f9c473cae68561" providerId="LiveId" clId="{44F2EAF6-8EE6-7F48-975A-1D8E4D34FFE0}" dt="2024-08-16T01:30:32.237" v="18118" actId="1076"/>
          <ac:spMkLst>
            <pc:docMk/>
            <pc:sldMk cId="1204820182" sldId="3786"/>
            <ac:spMk id="18" creationId="{2AF8ACE8-376B-0643-8C46-ACBFEE10F10A}"/>
          </ac:spMkLst>
        </pc:spChg>
        <pc:spChg chg="mod">
          <ac:chgData name="stacksimplify Team" userId="30f9c473cae68561" providerId="LiveId" clId="{44F2EAF6-8EE6-7F48-975A-1D8E4D34FFE0}" dt="2024-09-01T05:42:54.774" v="21655" actId="1076"/>
          <ac:spMkLst>
            <pc:docMk/>
            <pc:sldMk cId="1204820182" sldId="3786"/>
            <ac:spMk id="20" creationId="{76E6098B-4799-A3AE-26E8-469253D24350}"/>
          </ac:spMkLst>
        </pc:spChg>
        <pc:spChg chg="mod">
          <ac:chgData name="stacksimplify Team" userId="30f9c473cae68561" providerId="LiveId" clId="{44F2EAF6-8EE6-7F48-975A-1D8E4D34FFE0}" dt="2024-08-16T01:30:28.039" v="18117" actId="1076"/>
          <ac:spMkLst>
            <pc:docMk/>
            <pc:sldMk cId="1204820182" sldId="3786"/>
            <ac:spMk id="21" creationId="{3BCDAF4C-755E-0247-ABAF-6B90F68CD6D5}"/>
          </ac:spMkLst>
        </pc:spChg>
        <pc:spChg chg="mod">
          <ac:chgData name="stacksimplify Team" userId="30f9c473cae68561" providerId="LiveId" clId="{44F2EAF6-8EE6-7F48-975A-1D8E4D34FFE0}" dt="2024-08-16T01:27:29.185" v="18075" actId="1076"/>
          <ac:spMkLst>
            <pc:docMk/>
            <pc:sldMk cId="1204820182" sldId="3786"/>
            <ac:spMk id="22" creationId="{CBC796D0-0D5A-6B61-BAB0-B7D51B92CA18}"/>
          </ac:spMkLst>
        </pc:spChg>
        <pc:picChg chg="del">
          <ac:chgData name="stacksimplify Team" userId="30f9c473cae68561" providerId="LiveId" clId="{44F2EAF6-8EE6-7F48-975A-1D8E4D34FFE0}" dt="2024-08-16T01:26:58.274" v="18065" actId="478"/>
          <ac:picMkLst>
            <pc:docMk/>
            <pc:sldMk cId="1204820182" sldId="3786"/>
            <ac:picMk id="3" creationId="{ACCE4741-09B9-BADE-5E19-BDCE34F218A9}"/>
          </ac:picMkLst>
        </pc:picChg>
        <pc:picChg chg="add mod">
          <ac:chgData name="stacksimplify Team" userId="30f9c473cae68561" providerId="LiveId" clId="{44F2EAF6-8EE6-7F48-975A-1D8E4D34FFE0}" dt="2024-09-01T05:42:38.677" v="21650" actId="14100"/>
          <ac:picMkLst>
            <pc:docMk/>
            <pc:sldMk cId="1204820182" sldId="3786"/>
            <ac:picMk id="3" creationId="{ADA7FEFC-8220-3991-6D69-7AAFC6E638DA}"/>
          </ac:picMkLst>
        </pc:picChg>
        <pc:picChg chg="add mod">
          <ac:chgData name="stacksimplify Team" userId="30f9c473cae68561" providerId="LiveId" clId="{44F2EAF6-8EE6-7F48-975A-1D8E4D34FFE0}" dt="2024-09-01T05:43:08.781" v="21657" actId="1076"/>
          <ac:picMkLst>
            <pc:docMk/>
            <pc:sldMk cId="1204820182" sldId="3786"/>
            <ac:picMk id="4" creationId="{3A24160E-6863-E0DD-4657-096A3616BEAB}"/>
          </ac:picMkLst>
        </pc:picChg>
        <pc:picChg chg="del">
          <ac:chgData name="stacksimplify Team" userId="30f9c473cae68561" providerId="LiveId" clId="{44F2EAF6-8EE6-7F48-975A-1D8E4D34FFE0}" dt="2024-08-16T01:25:37.875" v="18059" actId="478"/>
          <ac:picMkLst>
            <pc:docMk/>
            <pc:sldMk cId="1204820182" sldId="3786"/>
            <ac:picMk id="5" creationId="{1258A77D-6AE6-00FA-CFC4-B73FE82F41EF}"/>
          </ac:picMkLst>
        </pc:picChg>
        <pc:picChg chg="add del mod">
          <ac:chgData name="stacksimplify Team" userId="30f9c473cae68561" providerId="LiveId" clId="{44F2EAF6-8EE6-7F48-975A-1D8E4D34FFE0}" dt="2024-09-01T05:42:12.405" v="21642" actId="478"/>
          <ac:picMkLst>
            <pc:docMk/>
            <pc:sldMk cId="1204820182" sldId="3786"/>
            <ac:picMk id="7" creationId="{4FEA4A14-99CC-37DD-BAC7-AFD5F2881948}"/>
          </ac:picMkLst>
        </pc:picChg>
        <pc:picChg chg="add del mod">
          <ac:chgData name="stacksimplify Team" userId="30f9c473cae68561" providerId="LiveId" clId="{44F2EAF6-8EE6-7F48-975A-1D8E4D34FFE0}" dt="2024-09-01T05:42:10.420" v="21640" actId="478"/>
          <ac:picMkLst>
            <pc:docMk/>
            <pc:sldMk cId="1204820182" sldId="3786"/>
            <ac:picMk id="9" creationId="{5EB0B380-12D5-56CB-8C3A-34B0816F2607}"/>
          </ac:picMkLst>
        </pc:picChg>
        <pc:cxnChg chg="add mod">
          <ac:chgData name="stacksimplify Team" userId="30f9c473cae68561" providerId="LiveId" clId="{44F2EAF6-8EE6-7F48-975A-1D8E4D34FFE0}" dt="2024-09-01T05:42:52.607" v="21654" actId="14100"/>
          <ac:cxnSpMkLst>
            <pc:docMk/>
            <pc:sldMk cId="1204820182" sldId="3786"/>
            <ac:cxnSpMk id="8" creationId="{6A487BA7-2DDC-AA5E-559D-43FAC09A8ACD}"/>
          </ac:cxnSpMkLst>
        </pc:cxnChg>
        <pc:cxnChg chg="del mod">
          <ac:chgData name="stacksimplify Team" userId="30f9c473cae68561" providerId="LiveId" clId="{44F2EAF6-8EE6-7F48-975A-1D8E4D34FFE0}" dt="2024-08-16T01:30:12.522" v="18113" actId="478"/>
          <ac:cxnSpMkLst>
            <pc:docMk/>
            <pc:sldMk cId="1204820182" sldId="3786"/>
            <ac:cxnSpMk id="8" creationId="{774832F3-A2BE-DE39-BF83-840CB2F680A2}"/>
          </ac:cxnSpMkLst>
        </pc:cxnChg>
        <pc:cxnChg chg="add del mod">
          <ac:chgData name="stacksimplify Team" userId="30f9c473cae68561" providerId="LiveId" clId="{44F2EAF6-8EE6-7F48-975A-1D8E4D34FFE0}" dt="2024-09-01T05:42:09.655" v="21639" actId="478"/>
          <ac:cxnSpMkLst>
            <pc:docMk/>
            <pc:sldMk cId="1204820182" sldId="3786"/>
            <ac:cxnSpMk id="23" creationId="{6C9F91C7-6930-F016-D282-AB7268C3D5B9}"/>
          </ac:cxnSpMkLst>
        </pc:cxnChg>
      </pc:sldChg>
      <pc:sldChg chg="modSp add mod">
        <pc:chgData name="stacksimplify Team" userId="30f9c473cae68561" providerId="LiveId" clId="{44F2EAF6-8EE6-7F48-975A-1D8E4D34FFE0}" dt="2024-09-01T08:44:20.269" v="22442" actId="20577"/>
        <pc:sldMkLst>
          <pc:docMk/>
          <pc:sldMk cId="3463542265" sldId="3787"/>
        </pc:sldMkLst>
        <pc:spChg chg="mod">
          <ac:chgData name="stacksimplify Team" userId="30f9c473cae68561" providerId="LiveId" clId="{44F2EAF6-8EE6-7F48-975A-1D8E4D34FFE0}" dt="2024-08-16T01:57:30.960" v="18548" actId="207"/>
          <ac:spMkLst>
            <pc:docMk/>
            <pc:sldMk cId="3463542265" sldId="3787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1:37:20.506" v="18329" actId="20577"/>
          <ac:spMkLst>
            <pc:docMk/>
            <pc:sldMk cId="3463542265" sldId="3787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8:44:20.269" v="22442" actId="20577"/>
          <ac:spMkLst>
            <pc:docMk/>
            <pc:sldMk cId="3463542265" sldId="3787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9-01T08:45:04.431" v="22444" actId="207"/>
        <pc:sldMkLst>
          <pc:docMk/>
          <pc:sldMk cId="1380157671" sldId="3788"/>
        </pc:sldMkLst>
        <pc:spChg chg="mod">
          <ac:chgData name="stacksimplify Team" userId="30f9c473cae68561" providerId="LiveId" clId="{44F2EAF6-8EE6-7F48-975A-1D8E4D34FFE0}" dt="2024-08-16T01:45:05.375" v="18421" actId="20577"/>
          <ac:spMkLst>
            <pc:docMk/>
            <pc:sldMk cId="1380157671" sldId="3788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9-01T08:45:04.431" v="22444" actId="207"/>
          <ac:spMkLst>
            <pc:docMk/>
            <pc:sldMk cId="1380157671" sldId="3788"/>
            <ac:spMk id="5" creationId="{C560DBCB-894B-81BA-238B-A5D1C796D657}"/>
          </ac:spMkLst>
        </pc:spChg>
        <pc:picChg chg="del">
          <ac:chgData name="stacksimplify Team" userId="30f9c473cae68561" providerId="LiveId" clId="{44F2EAF6-8EE6-7F48-975A-1D8E4D34FFE0}" dt="2024-08-16T01:38:27.425" v="18330" actId="478"/>
          <ac:picMkLst>
            <pc:docMk/>
            <pc:sldMk cId="1380157671" sldId="3788"/>
            <ac:picMk id="3" creationId="{233C9864-E256-E98A-A64D-0CDEC597273D}"/>
          </ac:picMkLst>
        </pc:picChg>
        <pc:picChg chg="add mod">
          <ac:chgData name="stacksimplify Team" userId="30f9c473cae68561" providerId="LiveId" clId="{44F2EAF6-8EE6-7F48-975A-1D8E4D34FFE0}" dt="2024-08-16T01:59:28.042" v="18571" actId="1076"/>
          <ac:picMkLst>
            <pc:docMk/>
            <pc:sldMk cId="1380157671" sldId="3788"/>
            <ac:picMk id="6" creationId="{F217BB3F-AE94-CB9E-BCB2-4AB7725E3BA7}"/>
          </ac:picMkLst>
        </pc:picChg>
      </pc:sldChg>
      <pc:sldChg chg="modSp add mod">
        <pc:chgData name="stacksimplify Team" userId="30f9c473cae68561" providerId="LiveId" clId="{44F2EAF6-8EE6-7F48-975A-1D8E4D34FFE0}" dt="2024-08-16T01:45:18.764" v="18423" actId="27636"/>
        <pc:sldMkLst>
          <pc:docMk/>
          <pc:sldMk cId="1232171799" sldId="3789"/>
        </pc:sldMkLst>
        <pc:spChg chg="mod">
          <ac:chgData name="stacksimplify Team" userId="30f9c473cae68561" providerId="LiveId" clId="{44F2EAF6-8EE6-7F48-975A-1D8E4D34FFE0}" dt="2024-08-16T01:45:18.764" v="18423" actId="27636"/>
          <ac:spMkLst>
            <pc:docMk/>
            <pc:sldMk cId="1232171799" sldId="3789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8-16T01:45:21.880" v="18425" actId="27636"/>
        <pc:sldMkLst>
          <pc:docMk/>
          <pc:sldMk cId="3468928628" sldId="3790"/>
        </pc:sldMkLst>
        <pc:spChg chg="mod">
          <ac:chgData name="stacksimplify Team" userId="30f9c473cae68561" providerId="LiveId" clId="{44F2EAF6-8EE6-7F48-975A-1D8E4D34FFE0}" dt="2024-08-16T01:45:21.880" v="18425" actId="27636"/>
          <ac:spMkLst>
            <pc:docMk/>
            <pc:sldMk cId="3468928628" sldId="3790"/>
            <ac:spMk id="4" creationId="{3F37F253-2798-97C5-EB26-8D9DAA708322}"/>
          </ac:spMkLst>
        </pc:spChg>
      </pc:sldChg>
      <pc:sldChg chg="addSp delSp modSp add mod">
        <pc:chgData name="stacksimplify Team" userId="30f9c473cae68561" providerId="LiveId" clId="{44F2EAF6-8EE6-7F48-975A-1D8E4D34FFE0}" dt="2024-08-16T01:58:49.100" v="18564" actId="113"/>
        <pc:sldMkLst>
          <pc:docMk/>
          <pc:sldMk cId="1009912336" sldId="3791"/>
        </pc:sldMkLst>
        <pc:spChg chg="mod">
          <ac:chgData name="stacksimplify Team" userId="30f9c473cae68561" providerId="LiveId" clId="{44F2EAF6-8EE6-7F48-975A-1D8E4D34FFE0}" dt="2024-08-16T01:45:25.611" v="18427" actId="27636"/>
          <ac:spMkLst>
            <pc:docMk/>
            <pc:sldMk cId="1009912336" sldId="3791"/>
            <ac:spMk id="4" creationId="{3F37F253-2798-97C5-EB26-8D9DAA708322}"/>
          </ac:spMkLst>
        </pc:spChg>
        <pc:spChg chg="del">
          <ac:chgData name="stacksimplify Team" userId="30f9c473cae68561" providerId="LiveId" clId="{44F2EAF6-8EE6-7F48-975A-1D8E4D34FFE0}" dt="2024-08-16T01:55:02.497" v="18492" actId="478"/>
          <ac:spMkLst>
            <pc:docMk/>
            <pc:sldMk cId="1009912336" sldId="3791"/>
            <ac:spMk id="5" creationId="{42ADCEAC-F85A-1B7A-1073-91E78A48CCC4}"/>
          </ac:spMkLst>
        </pc:spChg>
        <pc:spChg chg="add mod">
          <ac:chgData name="stacksimplify Team" userId="30f9c473cae68561" providerId="LiveId" clId="{44F2EAF6-8EE6-7F48-975A-1D8E4D34FFE0}" dt="2024-08-16T01:55:02.879" v="18493"/>
          <ac:spMkLst>
            <pc:docMk/>
            <pc:sldMk cId="1009912336" sldId="3791"/>
            <ac:spMk id="14" creationId="{D8FC79AA-7A20-A878-7573-4C110C87213B}"/>
          </ac:spMkLst>
        </pc:spChg>
        <pc:spChg chg="add mod">
          <ac:chgData name="stacksimplify Team" userId="30f9c473cae68561" providerId="LiveId" clId="{44F2EAF6-8EE6-7F48-975A-1D8E4D34FFE0}" dt="2024-08-16T01:58:49.100" v="18564" actId="113"/>
          <ac:spMkLst>
            <pc:docMk/>
            <pc:sldMk cId="1009912336" sldId="3791"/>
            <ac:spMk id="15" creationId="{B22FF5D3-FE80-A1D7-2C00-76D829496ED6}"/>
          </ac:spMkLst>
        </pc:spChg>
        <pc:spChg chg="add mod">
          <ac:chgData name="stacksimplify Team" userId="30f9c473cae68561" providerId="LiveId" clId="{44F2EAF6-8EE6-7F48-975A-1D8E4D34FFE0}" dt="2024-08-16T01:55:26.213" v="18500"/>
          <ac:spMkLst>
            <pc:docMk/>
            <pc:sldMk cId="1009912336" sldId="3791"/>
            <ac:spMk id="20" creationId="{03DD443E-3533-B53C-F98C-2ED624385538}"/>
          </ac:spMkLst>
        </pc:spChg>
        <pc:picChg chg="add mod">
          <ac:chgData name="stacksimplify Team" userId="30f9c473cae68561" providerId="LiveId" clId="{44F2EAF6-8EE6-7F48-975A-1D8E4D34FFE0}" dt="2024-08-16T01:55:02.879" v="18493"/>
          <ac:picMkLst>
            <pc:docMk/>
            <pc:sldMk cId="1009912336" sldId="3791"/>
            <ac:picMk id="7" creationId="{7BC6EEA6-004C-4384-1010-02D6A774EC36}"/>
          </ac:picMkLst>
        </pc:picChg>
        <pc:picChg chg="del">
          <ac:chgData name="stacksimplify Team" userId="30f9c473cae68561" providerId="LiveId" clId="{44F2EAF6-8EE6-7F48-975A-1D8E4D34FFE0}" dt="2024-08-16T01:55:02.497" v="18492" actId="478"/>
          <ac:picMkLst>
            <pc:docMk/>
            <pc:sldMk cId="1009912336" sldId="3791"/>
            <ac:picMk id="11" creationId="{A4345DC1-2BB1-C4E6-20E4-E47FEE4552A9}"/>
          </ac:picMkLst>
        </pc:picChg>
        <pc:picChg chg="add mod">
          <ac:chgData name="stacksimplify Team" userId="30f9c473cae68561" providerId="LiveId" clId="{44F2EAF6-8EE6-7F48-975A-1D8E4D34FFE0}" dt="2024-08-16T01:55:26.213" v="18500"/>
          <ac:picMkLst>
            <pc:docMk/>
            <pc:sldMk cId="1009912336" sldId="3791"/>
            <ac:picMk id="16" creationId="{4FF70CB7-3B14-2BD6-F68C-8EF89013BCFC}"/>
          </ac:picMkLst>
        </pc:picChg>
      </pc:sldChg>
      <pc:sldChg chg="addSp delSp modSp add mod">
        <pc:chgData name="stacksimplify Team" userId="30f9c473cae68561" providerId="LiveId" clId="{44F2EAF6-8EE6-7F48-975A-1D8E4D34FFE0}" dt="2024-08-16T01:58:41.328" v="18563" actId="113"/>
        <pc:sldMkLst>
          <pc:docMk/>
          <pc:sldMk cId="3485585143" sldId="3792"/>
        </pc:sldMkLst>
        <pc:spChg chg="mod">
          <ac:chgData name="stacksimplify Team" userId="30f9c473cae68561" providerId="LiveId" clId="{44F2EAF6-8EE6-7F48-975A-1D8E4D34FFE0}" dt="2024-08-16T01:45:31.272" v="18429" actId="27636"/>
          <ac:spMkLst>
            <pc:docMk/>
            <pc:sldMk cId="3485585143" sldId="3792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8-16T01:58:39.201" v="18562" actId="113"/>
          <ac:spMkLst>
            <pc:docMk/>
            <pc:sldMk cId="3485585143" sldId="3792"/>
            <ac:spMk id="11" creationId="{8AB7997C-6ECA-6697-F1E4-E19208C18037}"/>
          </ac:spMkLst>
        </pc:spChg>
        <pc:spChg chg="add del mod">
          <ac:chgData name="stacksimplify Team" userId="30f9c473cae68561" providerId="LiveId" clId="{44F2EAF6-8EE6-7F48-975A-1D8E4D34FFE0}" dt="2024-08-16T01:54:23.541" v="18480" actId="478"/>
          <ac:spMkLst>
            <pc:docMk/>
            <pc:sldMk cId="3485585143" sldId="3792"/>
            <ac:spMk id="14" creationId="{192BB33F-AA29-805E-1A41-CC85155E6A3E}"/>
          </ac:spMkLst>
        </pc:spChg>
        <pc:spChg chg="del">
          <ac:chgData name="stacksimplify Team" userId="30f9c473cae68561" providerId="LiveId" clId="{44F2EAF6-8EE6-7F48-975A-1D8E4D34FFE0}" dt="2024-08-16T01:54:47.006" v="18489" actId="478"/>
          <ac:spMkLst>
            <pc:docMk/>
            <pc:sldMk cId="3485585143" sldId="3792"/>
            <ac:spMk id="16" creationId="{FD167173-CE10-9D8D-86E4-C91EAE19CAB6}"/>
          </ac:spMkLst>
        </pc:spChg>
        <pc:spChg chg="add mod">
          <ac:chgData name="stacksimplify Team" userId="30f9c473cae68561" providerId="LiveId" clId="{44F2EAF6-8EE6-7F48-975A-1D8E4D34FFE0}" dt="2024-08-16T01:55:19.509" v="18499" actId="1035"/>
          <ac:spMkLst>
            <pc:docMk/>
            <pc:sldMk cId="3485585143" sldId="3792"/>
            <ac:spMk id="22" creationId="{C1D8D73E-9929-F47A-B301-21C3EEBF4864}"/>
          </ac:spMkLst>
        </pc:spChg>
        <pc:spChg chg="add del mod">
          <ac:chgData name="stacksimplify Team" userId="30f9c473cae68561" providerId="LiveId" clId="{44F2EAF6-8EE6-7F48-975A-1D8E4D34FFE0}" dt="2024-08-16T01:54:44.081" v="18488" actId="478"/>
          <ac:spMkLst>
            <pc:docMk/>
            <pc:sldMk cId="3485585143" sldId="3792"/>
            <ac:spMk id="23" creationId="{69D2F702-7445-53B9-02E1-026CC77F8F4C}"/>
          </ac:spMkLst>
        </pc:spChg>
        <pc:spChg chg="add mod">
          <ac:chgData name="stacksimplify Team" userId="30f9c473cae68561" providerId="LiveId" clId="{44F2EAF6-8EE6-7F48-975A-1D8E4D34FFE0}" dt="2024-08-16T01:55:16.437" v="18497" actId="1035"/>
          <ac:spMkLst>
            <pc:docMk/>
            <pc:sldMk cId="3485585143" sldId="3792"/>
            <ac:spMk id="25" creationId="{ECF94A1B-7A86-BE94-51E3-514CB218130D}"/>
          </ac:spMkLst>
        </pc:spChg>
        <pc:spChg chg="add mod">
          <ac:chgData name="stacksimplify Team" userId="30f9c473cae68561" providerId="LiveId" clId="{44F2EAF6-8EE6-7F48-975A-1D8E4D34FFE0}" dt="2024-08-16T01:58:41.328" v="18563" actId="113"/>
          <ac:spMkLst>
            <pc:docMk/>
            <pc:sldMk cId="3485585143" sldId="3792"/>
            <ac:spMk id="26" creationId="{F4301A79-EDAC-0E5A-21E5-B198511CDE10}"/>
          </ac:spMkLst>
        </pc:spChg>
        <pc:picChg chg="add mod">
          <ac:chgData name="stacksimplify Team" userId="30f9c473cae68561" providerId="LiveId" clId="{44F2EAF6-8EE6-7F48-975A-1D8E4D34FFE0}" dt="2024-08-16T01:55:19.509" v="18499" actId="1035"/>
          <ac:picMkLst>
            <pc:docMk/>
            <pc:sldMk cId="3485585143" sldId="3792"/>
            <ac:picMk id="5" creationId="{D3126087-2D32-092A-CAC6-5A7CAB934224}"/>
          </ac:picMkLst>
        </pc:picChg>
        <pc:picChg chg="add del mod">
          <ac:chgData name="stacksimplify Team" userId="30f9c473cae68561" providerId="LiveId" clId="{44F2EAF6-8EE6-7F48-975A-1D8E4D34FFE0}" dt="2024-08-16T01:53:45.146" v="18453" actId="478"/>
          <ac:picMkLst>
            <pc:docMk/>
            <pc:sldMk cId="3485585143" sldId="3792"/>
            <ac:picMk id="7" creationId="{4B71732D-5513-B340-EDC3-BF14DE59557A}"/>
          </ac:picMkLst>
        </pc:picChg>
        <pc:picChg chg="del">
          <ac:chgData name="stacksimplify Team" userId="30f9c473cae68561" providerId="LiveId" clId="{44F2EAF6-8EE6-7F48-975A-1D8E4D34FFE0}" dt="2024-08-16T01:52:36.931" v="18440" actId="478"/>
          <ac:picMkLst>
            <pc:docMk/>
            <pc:sldMk cId="3485585143" sldId="3792"/>
            <ac:picMk id="15" creationId="{88A4FB5D-CC6F-A4FE-6931-E54BA88F05A0}"/>
          </ac:picMkLst>
        </pc:picChg>
        <pc:picChg chg="del">
          <ac:chgData name="stacksimplify Team" userId="30f9c473cae68561" providerId="LiveId" clId="{44F2EAF6-8EE6-7F48-975A-1D8E4D34FFE0}" dt="2024-08-16T01:54:47.006" v="18489" actId="478"/>
          <ac:picMkLst>
            <pc:docMk/>
            <pc:sldMk cId="3485585143" sldId="3792"/>
            <ac:picMk id="20" creationId="{7096B9EB-5DA6-F5E5-E7D0-563EDEC9159A}"/>
          </ac:picMkLst>
        </pc:picChg>
        <pc:picChg chg="add mod">
          <ac:chgData name="stacksimplify Team" userId="30f9c473cae68561" providerId="LiveId" clId="{44F2EAF6-8EE6-7F48-975A-1D8E4D34FFE0}" dt="2024-08-16T01:55:16.437" v="18497" actId="1035"/>
          <ac:picMkLst>
            <pc:docMk/>
            <pc:sldMk cId="3485585143" sldId="3792"/>
            <ac:picMk id="24" creationId="{BAB2A749-0E1C-21F6-18D3-6FBBC2DDAE1F}"/>
          </ac:picMkLst>
        </pc:picChg>
      </pc:sldChg>
      <pc:sldChg chg="addSp delSp modSp add mod">
        <pc:chgData name="stacksimplify Team" userId="30f9c473cae68561" providerId="LiveId" clId="{44F2EAF6-8EE6-7F48-975A-1D8E4D34FFE0}" dt="2024-08-16T01:58:34.178" v="18561" actId="1035"/>
        <pc:sldMkLst>
          <pc:docMk/>
          <pc:sldMk cId="1079648069" sldId="3793"/>
        </pc:sldMkLst>
        <pc:spChg chg="mod">
          <ac:chgData name="stacksimplify Team" userId="30f9c473cae68561" providerId="LiveId" clId="{44F2EAF6-8EE6-7F48-975A-1D8E4D34FFE0}" dt="2024-08-16T01:45:35.061" v="18431" actId="27636"/>
          <ac:spMkLst>
            <pc:docMk/>
            <pc:sldMk cId="1079648069" sldId="3793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6T01:58:26.910" v="18556" actId="1035"/>
          <ac:spMkLst>
            <pc:docMk/>
            <pc:sldMk cId="1079648069" sldId="3793"/>
            <ac:spMk id="5" creationId="{8EC49F56-DA74-1326-7478-DCBA635E3F4D}"/>
          </ac:spMkLst>
        </pc:spChg>
        <pc:spChg chg="add mod">
          <ac:chgData name="stacksimplify Team" userId="30f9c473cae68561" providerId="LiveId" clId="{44F2EAF6-8EE6-7F48-975A-1D8E4D34FFE0}" dt="2024-08-16T01:56:06.290" v="18508" actId="20577"/>
          <ac:spMkLst>
            <pc:docMk/>
            <pc:sldMk cId="1079648069" sldId="3793"/>
            <ac:spMk id="11" creationId="{B344E197-0736-6806-1D09-4914C1591EAC}"/>
          </ac:spMkLst>
        </pc:spChg>
        <pc:spChg chg="add mod">
          <ac:chgData name="stacksimplify Team" userId="30f9c473cae68561" providerId="LiveId" clId="{44F2EAF6-8EE6-7F48-975A-1D8E4D34FFE0}" dt="2024-08-16T01:58:31.548" v="18560" actId="1035"/>
          <ac:spMkLst>
            <pc:docMk/>
            <pc:sldMk cId="1079648069" sldId="3793"/>
            <ac:spMk id="14" creationId="{93439662-0468-7940-297D-578675DF2500}"/>
          </ac:spMkLst>
        </pc:spChg>
        <pc:spChg chg="add mod">
          <ac:chgData name="stacksimplify Team" userId="30f9c473cae68561" providerId="LiveId" clId="{44F2EAF6-8EE6-7F48-975A-1D8E4D34FFE0}" dt="2024-08-16T01:58:34.178" v="18561" actId="1035"/>
          <ac:spMkLst>
            <pc:docMk/>
            <pc:sldMk cId="1079648069" sldId="3793"/>
            <ac:spMk id="16" creationId="{85AABE2B-2D7A-112A-BDA9-5357633BED3E}"/>
          </ac:spMkLst>
        </pc:spChg>
        <pc:spChg chg="del">
          <ac:chgData name="stacksimplify Team" userId="30f9c473cae68561" providerId="LiveId" clId="{44F2EAF6-8EE6-7F48-975A-1D8E4D34FFE0}" dt="2024-08-16T01:55:46.145" v="18501" actId="478"/>
          <ac:spMkLst>
            <pc:docMk/>
            <pc:sldMk cId="1079648069" sldId="3793"/>
            <ac:spMk id="22" creationId="{F92D72F1-6190-97AB-36B8-519649EA1A2A}"/>
          </ac:spMkLst>
        </pc:spChg>
        <pc:spChg chg="del">
          <ac:chgData name="stacksimplify Team" userId="30f9c473cae68561" providerId="LiveId" clId="{44F2EAF6-8EE6-7F48-975A-1D8E4D34FFE0}" dt="2024-08-16T01:55:49.925" v="18503" actId="478"/>
          <ac:spMkLst>
            <pc:docMk/>
            <pc:sldMk cId="1079648069" sldId="3793"/>
            <ac:spMk id="24" creationId="{C667DFB7-FC9C-8EE5-02BC-B1617C7B10D7}"/>
          </ac:spMkLst>
        </pc:spChg>
        <pc:spChg chg="del">
          <ac:chgData name="stacksimplify Team" userId="30f9c473cae68561" providerId="LiveId" clId="{44F2EAF6-8EE6-7F48-975A-1D8E4D34FFE0}" dt="2024-08-16T01:55:46.145" v="18501" actId="478"/>
          <ac:spMkLst>
            <pc:docMk/>
            <pc:sldMk cId="1079648069" sldId="3793"/>
            <ac:spMk id="29" creationId="{D22A22D5-57A1-8C1B-B5D2-8773DE69D380}"/>
          </ac:spMkLst>
        </pc:spChg>
        <pc:picChg chg="add mod">
          <ac:chgData name="stacksimplify Team" userId="30f9c473cae68561" providerId="LiveId" clId="{44F2EAF6-8EE6-7F48-975A-1D8E4D34FFE0}" dt="2024-08-16T01:55:46.784" v="18502"/>
          <ac:picMkLst>
            <pc:docMk/>
            <pc:sldMk cId="1079648069" sldId="3793"/>
            <ac:picMk id="7" creationId="{E0C13785-F5E4-3448-D8F7-0C4C88F97011}"/>
          </ac:picMkLst>
        </pc:picChg>
        <pc:picChg chg="add mod">
          <ac:chgData name="stacksimplify Team" userId="30f9c473cae68561" providerId="LiveId" clId="{44F2EAF6-8EE6-7F48-975A-1D8E4D34FFE0}" dt="2024-08-16T01:58:34.178" v="18561" actId="1035"/>
          <ac:picMkLst>
            <pc:docMk/>
            <pc:sldMk cId="1079648069" sldId="3793"/>
            <ac:picMk id="15" creationId="{78450B99-064E-5A97-733F-0F6A3A09BC81}"/>
          </ac:picMkLst>
        </pc:picChg>
        <pc:picChg chg="del">
          <ac:chgData name="stacksimplify Team" userId="30f9c473cae68561" providerId="LiveId" clId="{44F2EAF6-8EE6-7F48-975A-1D8E4D34FFE0}" dt="2024-08-16T01:55:46.145" v="18501" actId="478"/>
          <ac:picMkLst>
            <pc:docMk/>
            <pc:sldMk cId="1079648069" sldId="3793"/>
            <ac:picMk id="23" creationId="{8CEF71F4-3812-6989-87F8-7DCB4E343829}"/>
          </ac:picMkLst>
        </pc:picChg>
        <pc:picChg chg="del">
          <ac:chgData name="stacksimplify Team" userId="30f9c473cae68561" providerId="LiveId" clId="{44F2EAF6-8EE6-7F48-975A-1D8E4D34FFE0}" dt="2024-08-16T01:55:49.925" v="18503" actId="478"/>
          <ac:picMkLst>
            <pc:docMk/>
            <pc:sldMk cId="1079648069" sldId="3793"/>
            <ac:picMk id="25" creationId="{CF91E41A-DEA0-7A6C-1B12-62CE9E22829C}"/>
          </ac:picMkLst>
        </pc:picChg>
      </pc:sldChg>
      <pc:sldChg chg="addSp delSp modSp add mod">
        <pc:chgData name="stacksimplify Team" userId="30f9c473cae68561" providerId="LiveId" clId="{44F2EAF6-8EE6-7F48-975A-1D8E4D34FFE0}" dt="2024-08-16T01:58:18.606" v="18554" actId="113"/>
        <pc:sldMkLst>
          <pc:docMk/>
          <pc:sldMk cId="4073333196" sldId="3794"/>
        </pc:sldMkLst>
        <pc:spChg chg="mod">
          <ac:chgData name="stacksimplify Team" userId="30f9c473cae68561" providerId="LiveId" clId="{44F2EAF6-8EE6-7F48-975A-1D8E4D34FFE0}" dt="2024-08-16T01:45:37.906" v="18433" actId="27636"/>
          <ac:spMkLst>
            <pc:docMk/>
            <pc:sldMk cId="4073333196" sldId="3794"/>
            <ac:spMk id="4" creationId="{3F37F253-2798-97C5-EB26-8D9DAA708322}"/>
          </ac:spMkLst>
        </pc:spChg>
        <pc:spChg chg="add mod">
          <ac:chgData name="stacksimplify Team" userId="30f9c473cae68561" providerId="LiveId" clId="{44F2EAF6-8EE6-7F48-975A-1D8E4D34FFE0}" dt="2024-08-16T01:58:18.606" v="18554" actId="113"/>
          <ac:spMkLst>
            <pc:docMk/>
            <pc:sldMk cId="4073333196" sldId="3794"/>
            <ac:spMk id="5" creationId="{19F9DD65-6A9D-0759-4839-BBBAE3AF4D4D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7" creationId="{E5642B96-AC4B-02B4-C593-C2DFF912205A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15" creationId="{479593DA-CB73-38AE-1BF3-E43752A3DF06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20" creationId="{FF849B19-227A-67A8-912B-3B71BDC135EC}"/>
          </ac:spMkLst>
        </pc:spChg>
        <pc:spChg chg="add mod">
          <ac:chgData name="stacksimplify Team" userId="30f9c473cae68561" providerId="LiveId" clId="{44F2EAF6-8EE6-7F48-975A-1D8E4D34FFE0}" dt="2024-08-16T01:56:33.964" v="18517" actId="207"/>
          <ac:spMkLst>
            <pc:docMk/>
            <pc:sldMk cId="4073333196" sldId="3794"/>
            <ac:spMk id="22" creationId="{FEACA54A-7AEB-3375-A9EE-9D623E2535D2}"/>
          </ac:spMkLst>
        </pc:spChg>
        <pc:spChg chg="add mod">
          <ac:chgData name="stacksimplify Team" userId="30f9c473cae68561" providerId="LiveId" clId="{44F2EAF6-8EE6-7F48-975A-1D8E4D34FFE0}" dt="2024-08-16T01:58:15.089" v="18553" actId="113"/>
          <ac:spMkLst>
            <pc:docMk/>
            <pc:sldMk cId="4073333196" sldId="3794"/>
            <ac:spMk id="23" creationId="{4EE70515-B047-1F64-A4E9-41B63BB617A2}"/>
          </ac:spMkLst>
        </pc:spChg>
        <pc:spChg chg="add mod">
          <ac:chgData name="stacksimplify Team" userId="30f9c473cae68561" providerId="LiveId" clId="{44F2EAF6-8EE6-7F48-975A-1D8E4D34FFE0}" dt="2024-08-16T01:58:11.119" v="18552" actId="1035"/>
          <ac:spMkLst>
            <pc:docMk/>
            <pc:sldMk cId="4073333196" sldId="3794"/>
            <ac:spMk id="25" creationId="{332834FB-3A00-0F90-1D5D-B36EFE4D8929}"/>
          </ac:spMkLst>
        </pc:spChg>
        <pc:spChg chg="del">
          <ac:chgData name="stacksimplify Team" userId="30f9c473cae68561" providerId="LiveId" clId="{44F2EAF6-8EE6-7F48-975A-1D8E4D34FFE0}" dt="2024-08-16T01:56:15.315" v="18509" actId="478"/>
          <ac:spMkLst>
            <pc:docMk/>
            <pc:sldMk cId="4073333196" sldId="3794"/>
            <ac:spMk id="41" creationId="{DB21A1FC-C98B-FD8C-2742-96316D5F05D6}"/>
          </ac:spMkLst>
        </pc:spChg>
        <pc:picChg chg="del">
          <ac:chgData name="stacksimplify Team" userId="30f9c473cae68561" providerId="LiveId" clId="{44F2EAF6-8EE6-7F48-975A-1D8E4D34FFE0}" dt="2024-08-16T01:56:15.315" v="18509" actId="478"/>
          <ac:picMkLst>
            <pc:docMk/>
            <pc:sldMk cId="4073333196" sldId="3794"/>
            <ac:picMk id="11" creationId="{93991817-3D2E-5E68-C6CA-6AD4E4EFF6EC}"/>
          </ac:picMkLst>
        </pc:picChg>
        <pc:picChg chg="add mod">
          <ac:chgData name="stacksimplify Team" userId="30f9c473cae68561" providerId="LiveId" clId="{44F2EAF6-8EE6-7F48-975A-1D8E4D34FFE0}" dt="2024-08-16T01:56:15.875" v="18510"/>
          <ac:picMkLst>
            <pc:docMk/>
            <pc:sldMk cId="4073333196" sldId="3794"/>
            <ac:picMk id="14" creationId="{860321F2-495E-95BF-7729-E02EA2F5486B}"/>
          </ac:picMkLst>
        </pc:picChg>
        <pc:picChg chg="del">
          <ac:chgData name="stacksimplify Team" userId="30f9c473cae68561" providerId="LiveId" clId="{44F2EAF6-8EE6-7F48-975A-1D8E4D34FFE0}" dt="2024-08-16T01:56:15.315" v="18509" actId="478"/>
          <ac:picMkLst>
            <pc:docMk/>
            <pc:sldMk cId="4073333196" sldId="3794"/>
            <ac:picMk id="16" creationId="{D008FD13-DF4C-8AE5-653C-53149A16AE4A}"/>
          </ac:picMkLst>
        </pc:picChg>
        <pc:picChg chg="add mod">
          <ac:chgData name="stacksimplify Team" userId="30f9c473cae68561" providerId="LiveId" clId="{44F2EAF6-8EE6-7F48-975A-1D8E4D34FFE0}" dt="2024-08-16T01:58:11.119" v="18552" actId="1035"/>
          <ac:picMkLst>
            <pc:docMk/>
            <pc:sldMk cId="4073333196" sldId="3794"/>
            <ac:picMk id="24" creationId="{53F9D836-E5B3-08D1-C2E0-FC563DBBB170}"/>
          </ac:picMkLst>
        </pc:picChg>
      </pc:sldChg>
      <pc:sldChg chg="new del">
        <pc:chgData name="stacksimplify Team" userId="30f9c473cae68561" providerId="LiveId" clId="{44F2EAF6-8EE6-7F48-975A-1D8E4D34FFE0}" dt="2024-08-16T01:59:01.543" v="18568" actId="2696"/>
        <pc:sldMkLst>
          <pc:docMk/>
          <pc:sldMk cId="7054559" sldId="3795"/>
        </pc:sldMkLst>
      </pc:sldChg>
      <pc:sldChg chg="addSp delSp modSp add mod">
        <pc:chgData name="stacksimplify Team" userId="30f9c473cae68561" providerId="LiveId" clId="{44F2EAF6-8EE6-7F48-975A-1D8E4D34FFE0}" dt="2024-09-01T09:48:34.187" v="22487" actId="20577"/>
        <pc:sldMkLst>
          <pc:docMk/>
          <pc:sldMk cId="211577659" sldId="3795"/>
        </pc:sldMkLst>
        <pc:spChg chg="add mod">
          <ac:chgData name="stacksimplify Team" userId="30f9c473cae68561" providerId="LiveId" clId="{44F2EAF6-8EE6-7F48-975A-1D8E4D34FFE0}" dt="2024-08-16T02:03:50.800" v="18694" actId="1036"/>
          <ac:spMkLst>
            <pc:docMk/>
            <pc:sldMk cId="211577659" sldId="3795"/>
            <ac:spMk id="3" creationId="{D451C86E-743D-33A6-B96C-062EE5040EE1}"/>
          </ac:spMkLst>
        </pc:spChg>
        <pc:spChg chg="mod">
          <ac:chgData name="stacksimplify Team" userId="30f9c473cae68561" providerId="LiveId" clId="{44F2EAF6-8EE6-7F48-975A-1D8E4D34FFE0}" dt="2024-08-16T02:12:11.725" v="18822" actId="6549"/>
          <ac:spMkLst>
            <pc:docMk/>
            <pc:sldMk cId="211577659" sldId="3795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2:01:52.164" v="18598" actId="20577"/>
          <ac:spMkLst>
            <pc:docMk/>
            <pc:sldMk cId="211577659" sldId="3795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9:48:34.187" v="22487" actId="20577"/>
          <ac:spMkLst>
            <pc:docMk/>
            <pc:sldMk cId="211577659" sldId="3795"/>
            <ac:spMk id="12" creationId="{F5738EC9-8EFA-905C-06C9-910FBDB941B5}"/>
          </ac:spMkLst>
        </pc:spChg>
        <pc:spChg chg="add mod">
          <ac:chgData name="stacksimplify Team" userId="30f9c473cae68561" providerId="LiveId" clId="{44F2EAF6-8EE6-7F48-975A-1D8E4D34FFE0}" dt="2024-08-16T02:06:11.243" v="18706" actId="1076"/>
          <ac:spMkLst>
            <pc:docMk/>
            <pc:sldMk cId="211577659" sldId="3795"/>
            <ac:spMk id="13" creationId="{A8807440-8BEF-EE8F-F0E1-7AD826DF7B08}"/>
          </ac:spMkLst>
        </pc:spChg>
        <pc:spChg chg="add mod">
          <ac:chgData name="stacksimplify Team" userId="30f9c473cae68561" providerId="LiveId" clId="{44F2EAF6-8EE6-7F48-975A-1D8E4D34FFE0}" dt="2024-08-16T02:06:14.792" v="18707" actId="1076"/>
          <ac:spMkLst>
            <pc:docMk/>
            <pc:sldMk cId="211577659" sldId="3795"/>
            <ac:spMk id="14" creationId="{FC004222-7DED-3B86-979F-0AF78F07786C}"/>
          </ac:spMkLst>
        </pc:spChg>
        <pc:spChg chg="add mod">
          <ac:chgData name="stacksimplify Team" userId="30f9c473cae68561" providerId="LiveId" clId="{44F2EAF6-8EE6-7F48-975A-1D8E4D34FFE0}" dt="2024-08-16T02:06:11.243" v="18706" actId="1076"/>
          <ac:spMkLst>
            <pc:docMk/>
            <pc:sldMk cId="211577659" sldId="3795"/>
            <ac:spMk id="17" creationId="{139758E3-BF59-686C-B0CC-5659B212007B}"/>
          </ac:spMkLst>
        </pc:sp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5" creationId="{C3363D0A-5077-0143-AB5B-B1FC7771BC31}"/>
          </ac:picMkLst>
        </pc:picChg>
        <pc:picChg chg="add del mod">
          <ac:chgData name="stacksimplify Team" userId="30f9c473cae68561" providerId="LiveId" clId="{44F2EAF6-8EE6-7F48-975A-1D8E4D34FFE0}" dt="2024-08-16T02:03:00.022" v="18673" actId="478"/>
          <ac:picMkLst>
            <pc:docMk/>
            <pc:sldMk cId="211577659" sldId="3795"/>
            <ac:picMk id="16" creationId="{0C67E6A5-A59A-212D-058A-CEA14A5EEF5F}"/>
          </ac:picMkLst>
        </pc:pic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8" creationId="{997ABF72-E106-251E-A68A-5C786FB9793A}"/>
          </ac:picMkLst>
        </pc:picChg>
        <pc:picChg chg="add mod">
          <ac:chgData name="stacksimplify Team" userId="30f9c473cae68561" providerId="LiveId" clId="{44F2EAF6-8EE6-7F48-975A-1D8E4D34FFE0}" dt="2024-08-16T02:06:11.243" v="18706" actId="1076"/>
          <ac:picMkLst>
            <pc:docMk/>
            <pc:sldMk cId="211577659" sldId="3795"/>
            <ac:picMk id="19" creationId="{CD42503E-73CB-B3D6-2274-FD21852BD4E9}"/>
          </ac:picMkLst>
        </pc:picChg>
        <pc:picChg chg="mod">
          <ac:chgData name="stacksimplify Team" userId="30f9c473cae68561" providerId="LiveId" clId="{44F2EAF6-8EE6-7F48-975A-1D8E4D34FFE0}" dt="2024-08-16T02:02:12.297" v="18601" actId="1076"/>
          <ac:picMkLst>
            <pc:docMk/>
            <pc:sldMk cId="211577659" sldId="3795"/>
            <ac:picMk id="1026" creationId="{51C6DB8C-BF57-DC80-E177-9D50874A905F}"/>
          </ac:picMkLst>
        </pc:picChg>
      </pc:sldChg>
      <pc:sldChg chg="new del">
        <pc:chgData name="stacksimplify Team" userId="30f9c473cae68561" providerId="LiveId" clId="{44F2EAF6-8EE6-7F48-975A-1D8E4D34FFE0}" dt="2024-08-16T01:58:56.659" v="18566" actId="2696"/>
        <pc:sldMkLst>
          <pc:docMk/>
          <pc:sldMk cId="2918059259" sldId="3795"/>
        </pc:sldMkLst>
      </pc:sldChg>
      <pc:sldChg chg="addSp delSp modSp add mod modAnim">
        <pc:chgData name="stacksimplify Team" userId="30f9c473cae68561" providerId="LiveId" clId="{44F2EAF6-8EE6-7F48-975A-1D8E4D34FFE0}" dt="2024-09-01T11:02:29.728" v="22593" actId="14100"/>
        <pc:sldMkLst>
          <pc:docMk/>
          <pc:sldMk cId="2018335948" sldId="3796"/>
        </pc:sldMkLst>
        <pc:spChg chg="del">
          <ac:chgData name="stacksimplify Team" userId="30f9c473cae68561" providerId="LiveId" clId="{44F2EAF6-8EE6-7F48-975A-1D8E4D34FFE0}" dt="2024-08-16T02:11:41.216" v="18784" actId="478"/>
          <ac:spMkLst>
            <pc:docMk/>
            <pc:sldMk cId="2018335948" sldId="3796"/>
            <ac:spMk id="5" creationId="{D14D7F5E-5158-F0D7-4860-9FE493BBA5BB}"/>
          </ac:spMkLst>
        </pc:spChg>
        <pc:spChg chg="mod">
          <ac:chgData name="stacksimplify Team" userId="30f9c473cae68561" providerId="LiveId" clId="{44F2EAF6-8EE6-7F48-975A-1D8E4D34FFE0}" dt="2024-08-16T02:11:58.188" v="18809" actId="14100"/>
          <ac:spMkLst>
            <pc:docMk/>
            <pc:sldMk cId="2018335948" sldId="3796"/>
            <ac:spMk id="8" creationId="{FD75985A-ADA7-26E0-148B-4F7583767858}"/>
          </ac:spMkLst>
        </pc:spChg>
        <pc:spChg chg="mod">
          <ac:chgData name="stacksimplify Team" userId="30f9c473cae68561" providerId="LiveId" clId="{44F2EAF6-8EE6-7F48-975A-1D8E4D34FFE0}" dt="2024-08-16T02:14:12.927" v="19101" actId="207"/>
          <ac:spMkLst>
            <pc:docMk/>
            <pc:sldMk cId="2018335948" sldId="3796"/>
            <ac:spMk id="10" creationId="{DD4A0842-B258-309E-7950-00A44EEA9A1C}"/>
          </ac:spMkLst>
        </pc:spChg>
        <pc:spChg chg="mod">
          <ac:chgData name="stacksimplify Team" userId="30f9c473cae68561" providerId="LiveId" clId="{44F2EAF6-8EE6-7F48-975A-1D8E4D34FFE0}" dt="2024-08-16T02:13:35.801" v="19014" actId="20577"/>
          <ac:spMkLst>
            <pc:docMk/>
            <pc:sldMk cId="2018335948" sldId="3796"/>
            <ac:spMk id="11" creationId="{D07C2899-FB48-9A3A-FA51-F05F55510C6A}"/>
          </ac:spMkLst>
        </pc:spChg>
        <pc:spChg chg="del">
          <ac:chgData name="stacksimplify Team" userId="30f9c473cae68561" providerId="LiveId" clId="{44F2EAF6-8EE6-7F48-975A-1D8E4D34FFE0}" dt="2024-08-16T02:14:17.860" v="19102" actId="478"/>
          <ac:spMkLst>
            <pc:docMk/>
            <pc:sldMk cId="2018335948" sldId="3796"/>
            <ac:spMk id="12" creationId="{958B2ED3-1DB0-36C1-CBB4-81C7D40C034B}"/>
          </ac:spMkLst>
        </pc:spChg>
        <pc:spChg chg="del">
          <ac:chgData name="stacksimplify Team" userId="30f9c473cae68561" providerId="LiveId" clId="{44F2EAF6-8EE6-7F48-975A-1D8E4D34FFE0}" dt="2024-08-16T02:14:17.860" v="19102" actId="478"/>
          <ac:spMkLst>
            <pc:docMk/>
            <pc:sldMk cId="2018335948" sldId="3796"/>
            <ac:spMk id="13" creationId="{B295456D-26DC-6D0A-C711-2501D615432D}"/>
          </ac:spMkLst>
        </pc:spChg>
        <pc:spChg chg="mod">
          <ac:chgData name="stacksimplify Team" userId="30f9c473cae68561" providerId="LiveId" clId="{44F2EAF6-8EE6-7F48-975A-1D8E4D34FFE0}" dt="2024-08-16T02:14:23.366" v="19103" actId="207"/>
          <ac:spMkLst>
            <pc:docMk/>
            <pc:sldMk cId="2018335948" sldId="3796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2:12:57.216" v="18910" actId="20577"/>
          <ac:spMkLst>
            <pc:docMk/>
            <pc:sldMk cId="2018335948" sldId="3796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6T02:14:25.697" v="19104" actId="207"/>
          <ac:spMkLst>
            <pc:docMk/>
            <pc:sldMk cId="2018335948" sldId="3796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02:12:47.513" v="18894"/>
          <ac:spMkLst>
            <pc:docMk/>
            <pc:sldMk cId="2018335948" sldId="3796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02:12:18.579" v="18823"/>
          <ac:spMkLst>
            <pc:docMk/>
            <pc:sldMk cId="2018335948" sldId="3796"/>
            <ac:spMk id="30" creationId="{42C78FE8-B4F0-2EA6-63E2-ED2D99EF4011}"/>
          </ac:spMkLst>
        </pc:spChg>
        <pc:picChg chg="add del mod">
          <ac:chgData name="stacksimplify Team" userId="30f9c473cae68561" providerId="LiveId" clId="{44F2EAF6-8EE6-7F48-975A-1D8E4D34FFE0}" dt="2024-09-01T11:02:13.561" v="22590" actId="478"/>
          <ac:picMkLst>
            <pc:docMk/>
            <pc:sldMk cId="2018335948" sldId="3796"/>
            <ac:picMk id="3" creationId="{DA9FC180-629B-74AA-A855-36D185EDFBE3}"/>
          </ac:picMkLst>
        </pc:picChg>
        <pc:picChg chg="del">
          <ac:chgData name="stacksimplify Team" userId="30f9c473cae68561" providerId="LiveId" clId="{44F2EAF6-8EE6-7F48-975A-1D8E4D34FFE0}" dt="2024-08-16T02:11:38.955" v="18783" actId="478"/>
          <ac:picMkLst>
            <pc:docMk/>
            <pc:sldMk cId="2018335948" sldId="3796"/>
            <ac:picMk id="3" creationId="{F651042E-51FE-7302-968A-232CD9BAC8A1}"/>
          </ac:picMkLst>
        </pc:picChg>
        <pc:picChg chg="add mod">
          <ac:chgData name="stacksimplify Team" userId="30f9c473cae68561" providerId="LiveId" clId="{44F2EAF6-8EE6-7F48-975A-1D8E4D34FFE0}" dt="2024-09-01T11:02:29.728" v="22593" actId="14100"/>
          <ac:picMkLst>
            <pc:docMk/>
            <pc:sldMk cId="2018335948" sldId="3796"/>
            <ac:picMk id="5" creationId="{DF65D268-2B08-F7E3-6537-6BDB77C2A279}"/>
          </ac:picMkLst>
        </pc:picChg>
        <pc:picChg chg="add del mod">
          <ac:chgData name="stacksimplify Team" userId="30f9c473cae68561" providerId="LiveId" clId="{44F2EAF6-8EE6-7F48-975A-1D8E4D34FFE0}" dt="2024-09-01T11:01:44.086" v="22586" actId="478"/>
          <ac:picMkLst>
            <pc:docMk/>
            <pc:sldMk cId="2018335948" sldId="3796"/>
            <ac:picMk id="6" creationId="{35DB83FA-3741-CC3D-3F37-6ADE41AA1ACD}"/>
          </ac:picMkLst>
        </pc:picChg>
      </pc:sldChg>
      <pc:sldChg chg="addSp delSp modSp add mod modAnim">
        <pc:chgData name="stacksimplify Team" userId="30f9c473cae68561" providerId="LiveId" clId="{44F2EAF6-8EE6-7F48-975A-1D8E4D34FFE0}" dt="2024-09-01T08:46:49.188" v="22459" actId="207"/>
        <pc:sldMkLst>
          <pc:docMk/>
          <pc:sldMk cId="1932805952" sldId="3797"/>
        </pc:sldMkLst>
        <pc:spChg chg="mod">
          <ac:chgData name="stacksimplify Team" userId="30f9c473cae68561" providerId="LiveId" clId="{44F2EAF6-8EE6-7F48-975A-1D8E4D34FFE0}" dt="2024-08-16T02:19:40.378" v="19237" actId="1036"/>
          <ac:spMkLst>
            <pc:docMk/>
            <pc:sldMk cId="1932805952" sldId="3797"/>
            <ac:spMk id="4" creationId="{34F3F436-F0AA-677C-9822-271B091B21AE}"/>
          </ac:spMkLst>
        </pc:spChg>
        <pc:spChg chg="del">
          <ac:chgData name="stacksimplify Team" userId="30f9c473cae68561" providerId="LiveId" clId="{44F2EAF6-8EE6-7F48-975A-1D8E4D34FFE0}" dt="2024-08-16T02:16:22.602" v="19116" actId="478"/>
          <ac:spMkLst>
            <pc:docMk/>
            <pc:sldMk cId="1932805952" sldId="3797"/>
            <ac:spMk id="5" creationId="{41279CCE-239A-CF46-7F4D-BE2DC7CC0A12}"/>
          </ac:spMkLst>
        </pc:spChg>
        <pc:spChg chg="add mod">
          <ac:chgData name="stacksimplify Team" userId="30f9c473cae68561" providerId="LiveId" clId="{44F2EAF6-8EE6-7F48-975A-1D8E4D34FFE0}" dt="2024-09-01T08:46:24.862" v="22453" actId="1076"/>
          <ac:spMkLst>
            <pc:docMk/>
            <pc:sldMk cId="1932805952" sldId="3797"/>
            <ac:spMk id="5" creationId="{9A05C0CF-8934-B16A-E43A-284B72708017}"/>
          </ac:spMkLst>
        </pc:spChg>
        <pc:spChg chg="add mod">
          <ac:chgData name="stacksimplify Team" userId="30f9c473cae68561" providerId="LiveId" clId="{44F2EAF6-8EE6-7F48-975A-1D8E4D34FFE0}" dt="2024-09-01T08:46:34.795" v="22456" actId="1076"/>
          <ac:spMkLst>
            <pc:docMk/>
            <pc:sldMk cId="1932805952" sldId="3797"/>
            <ac:spMk id="6" creationId="{90C2C8BA-F6A0-BFB4-EF6D-4E99F9C51965}"/>
          </ac:spMkLst>
        </pc:spChg>
        <pc:spChg chg="del">
          <ac:chgData name="stacksimplify Team" userId="30f9c473cae68561" providerId="LiveId" clId="{44F2EAF6-8EE6-7F48-975A-1D8E4D34FFE0}" dt="2024-08-16T02:16:25.256" v="19117" actId="478"/>
          <ac:spMkLst>
            <pc:docMk/>
            <pc:sldMk cId="1932805952" sldId="3797"/>
            <ac:spMk id="6" creationId="{F47EB886-A1A3-C0B7-EFCB-01070C819CCE}"/>
          </ac:spMkLst>
        </pc:spChg>
        <pc:spChg chg="mod">
          <ac:chgData name="stacksimplify Team" userId="30f9c473cae68561" providerId="LiveId" clId="{44F2EAF6-8EE6-7F48-975A-1D8E4D34FFE0}" dt="2024-09-01T08:46:45.058" v="22458" actId="207"/>
          <ac:spMkLst>
            <pc:docMk/>
            <pc:sldMk cId="1932805952" sldId="3797"/>
            <ac:spMk id="7" creationId="{9E0AABEB-CF1C-4038-BEA5-DFFFCECC4DE3}"/>
          </ac:spMkLst>
        </pc:spChg>
        <pc:spChg chg="mod">
          <ac:chgData name="stacksimplify Team" userId="30f9c473cae68561" providerId="LiveId" clId="{44F2EAF6-8EE6-7F48-975A-1D8E4D34FFE0}" dt="2024-09-01T08:46:45.058" v="22458" actId="207"/>
          <ac:spMkLst>
            <pc:docMk/>
            <pc:sldMk cId="1932805952" sldId="3797"/>
            <ac:spMk id="8" creationId="{DE40D9F8-E991-3F82-F635-CA94EAB6EC4F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9" creationId="{CF8EEA72-B052-CC8F-C61E-47A0582F9F53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0" creationId="{A69A68B2-230B-F753-A781-7E1514F353E7}"/>
          </ac:spMkLst>
        </pc:spChg>
        <pc:spChg chg="add mod">
          <ac:chgData name="stacksimplify Team" userId="30f9c473cae68561" providerId="LiveId" clId="{44F2EAF6-8EE6-7F48-975A-1D8E4D34FFE0}" dt="2024-08-16T02:20:27.373" v="19300" actId="1036"/>
          <ac:spMkLst>
            <pc:docMk/>
            <pc:sldMk cId="1932805952" sldId="3797"/>
            <ac:spMk id="12" creationId="{E3C5F260-8B50-9D4B-2898-9E2B9B98B922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3" creationId="{35F2C79C-A306-47F5-B700-69777B95131C}"/>
          </ac:spMkLst>
        </pc:spChg>
        <pc:spChg chg="del">
          <ac:chgData name="stacksimplify Team" userId="30f9c473cae68561" providerId="LiveId" clId="{44F2EAF6-8EE6-7F48-975A-1D8E4D34FFE0}" dt="2024-08-16T02:20:34.506" v="19301" actId="478"/>
          <ac:spMkLst>
            <pc:docMk/>
            <pc:sldMk cId="1932805952" sldId="3797"/>
            <ac:spMk id="14" creationId="{A5362364-E653-4203-8A05-FF7E78B3B412}"/>
          </ac:spMkLst>
        </pc:spChg>
        <pc:spChg chg="add 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15" creationId="{253992C5-0A0F-E7E8-BF5B-F1C2FE053A48}"/>
          </ac:spMkLst>
        </pc:spChg>
        <pc:spChg chg="add mod">
          <ac:chgData name="stacksimplify Team" userId="30f9c473cae68561" providerId="LiveId" clId="{44F2EAF6-8EE6-7F48-975A-1D8E4D34FFE0}" dt="2024-08-16T02:20:59.353" v="19324" actId="20577"/>
          <ac:spMkLst>
            <pc:docMk/>
            <pc:sldMk cId="1932805952" sldId="3797"/>
            <ac:spMk id="16" creationId="{BA2A4C46-C624-24F7-26B3-3355F4FDC51E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17" creationId="{4C35CBC6-A51F-1C4A-F4AB-F65373DB86F1}"/>
          </ac:spMkLst>
        </pc:spChg>
        <pc:spChg chg="add mod">
          <ac:chgData name="stacksimplify Team" userId="30f9c473cae68561" providerId="LiveId" clId="{44F2EAF6-8EE6-7F48-975A-1D8E4D34FFE0}" dt="2024-08-16T02:21:07.982" v="19336" actId="20577"/>
          <ac:spMkLst>
            <pc:docMk/>
            <pc:sldMk cId="1932805952" sldId="3797"/>
            <ac:spMk id="18" creationId="{3928E61D-073B-14A5-5300-560725B374C1}"/>
          </ac:spMkLst>
        </pc:spChg>
        <pc:spChg chg="del">
          <ac:chgData name="stacksimplify Team" userId="30f9c473cae68561" providerId="LiveId" clId="{44F2EAF6-8EE6-7F48-975A-1D8E4D34FFE0}" dt="2024-08-16T02:20:11.849" v="19268" actId="478"/>
          <ac:spMkLst>
            <pc:docMk/>
            <pc:sldMk cId="1932805952" sldId="3797"/>
            <ac:spMk id="19" creationId="{F85FCEB6-8C52-E4C9-9996-0FB73075DCB9}"/>
          </ac:spMkLst>
        </pc:spChg>
        <pc:spChg chg="del">
          <ac:chgData name="stacksimplify Team" userId="30f9c473cae68561" providerId="LiveId" clId="{44F2EAF6-8EE6-7F48-975A-1D8E4D34FFE0}" dt="2024-08-16T02:20:11.849" v="19268" actId="478"/>
          <ac:spMkLst>
            <pc:docMk/>
            <pc:sldMk cId="1932805952" sldId="3797"/>
            <ac:spMk id="20" creationId="{1EA21C5C-A995-907D-2F4E-05E4ECA877EC}"/>
          </ac:spMkLst>
        </pc:spChg>
        <pc:spChg chg="del">
          <ac:chgData name="stacksimplify Team" userId="30f9c473cae68561" providerId="LiveId" clId="{44F2EAF6-8EE6-7F48-975A-1D8E4D34FFE0}" dt="2024-08-16T02:17:45.669" v="19130" actId="478"/>
          <ac:spMkLst>
            <pc:docMk/>
            <pc:sldMk cId="1932805952" sldId="3797"/>
            <ac:spMk id="21" creationId="{598B0698-0214-600B-0598-677090219A3E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22" creationId="{C8C52D9D-311C-13A8-7FFB-C7A31A713A20}"/>
          </ac:spMkLst>
        </pc:spChg>
        <pc:spChg chg="add mod">
          <ac:chgData name="stacksimplify Team" userId="30f9c473cae68561" providerId="LiveId" clId="{44F2EAF6-8EE6-7F48-975A-1D8E4D34FFE0}" dt="2024-09-01T08:46:49.188" v="22459" actId="207"/>
          <ac:spMkLst>
            <pc:docMk/>
            <pc:sldMk cId="1932805952" sldId="3797"/>
            <ac:spMk id="23" creationId="{5049CC23-D945-AF86-7C43-BC82E0A338F2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5" creationId="{EB0FA38B-EA8B-8516-9C8F-21C7930BAC2B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6" creationId="{D42E3AE4-1ED5-3CA9-6624-E028EC580143}"/>
          </ac:spMkLst>
        </pc:spChg>
        <pc:spChg chg="mod">
          <ac:chgData name="stacksimplify Team" userId="30f9c473cae68561" providerId="LiveId" clId="{44F2EAF6-8EE6-7F48-975A-1D8E4D34FFE0}" dt="2024-08-16T02:20:19.994" v="19283" actId="1035"/>
          <ac:spMkLst>
            <pc:docMk/>
            <pc:sldMk cId="1932805952" sldId="3797"/>
            <ac:spMk id="27" creationId="{565EAAA8-7F87-CF3B-6A65-6E534F6A516C}"/>
          </ac:spMkLst>
        </pc:spChg>
        <pc:spChg chg="add mod">
          <ac:chgData name="stacksimplify Team" userId="30f9c473cae68561" providerId="LiveId" clId="{44F2EAF6-8EE6-7F48-975A-1D8E4D34FFE0}" dt="2024-09-01T08:46:49.188" v="22459" actId="207"/>
          <ac:spMkLst>
            <pc:docMk/>
            <pc:sldMk cId="1932805952" sldId="3797"/>
            <ac:spMk id="28" creationId="{5B65AFAD-68B4-0625-51CD-45E70515A3AF}"/>
          </ac:spMkLst>
        </pc:spChg>
        <pc:spChg chg="add mod">
          <ac:chgData name="stacksimplify Team" userId="30f9c473cae68561" providerId="LiveId" clId="{44F2EAF6-8EE6-7F48-975A-1D8E4D34FFE0}" dt="2024-08-16T02:21:03.512" v="19331" actId="20577"/>
          <ac:spMkLst>
            <pc:docMk/>
            <pc:sldMk cId="1932805952" sldId="3797"/>
            <ac:spMk id="29" creationId="{2B1D1D0C-D866-A335-3538-E9703EF4ED29}"/>
          </ac:spMkLst>
        </pc:spChg>
        <pc:spChg chg="mod">
          <ac:chgData name="stacksimplify Team" userId="30f9c473cae68561" providerId="LiveId" clId="{44F2EAF6-8EE6-7F48-975A-1D8E4D34FFE0}" dt="2024-08-16T02:19:53.618" v="19253" actId="1035"/>
          <ac:spMkLst>
            <pc:docMk/>
            <pc:sldMk cId="1932805952" sldId="3797"/>
            <ac:spMk id="30" creationId="{42C78FE8-B4F0-2EA6-63E2-ED2D99EF4011}"/>
          </ac:spMkLst>
        </pc:spChg>
        <pc:spChg chg="add mod">
          <ac:chgData name="stacksimplify Team" userId="30f9c473cae68561" providerId="LiveId" clId="{44F2EAF6-8EE6-7F48-975A-1D8E4D34FFE0}" dt="2024-08-16T02:20:45.155" v="19303" actId="1076"/>
          <ac:spMkLst>
            <pc:docMk/>
            <pc:sldMk cId="1932805952" sldId="3797"/>
            <ac:spMk id="31" creationId="{80FEDB83-D715-33CB-2D31-8B4EA3A4823A}"/>
          </ac:spMkLst>
        </pc:spChg>
        <pc:spChg chg="add del mod">
          <ac:chgData name="stacksimplify Team" userId="30f9c473cae68561" providerId="LiveId" clId="{44F2EAF6-8EE6-7F48-975A-1D8E4D34FFE0}" dt="2024-09-01T08:46:28.356" v="22454" actId="478"/>
          <ac:spMkLst>
            <pc:docMk/>
            <pc:sldMk cId="1932805952" sldId="3797"/>
            <ac:spMk id="32" creationId="{C1282D28-1115-3F75-E96C-589DD3D9B080}"/>
          </ac:spMkLst>
        </pc:spChg>
        <pc:spChg chg="add del mod">
          <ac:chgData name="stacksimplify Team" userId="30f9c473cae68561" providerId="LiveId" clId="{44F2EAF6-8EE6-7F48-975A-1D8E4D34FFE0}" dt="2024-09-01T08:46:39.133" v="22457" actId="478"/>
          <ac:spMkLst>
            <pc:docMk/>
            <pc:sldMk cId="1932805952" sldId="3797"/>
            <ac:spMk id="33" creationId="{9076C118-7C42-D998-3500-1F29D9BC99C6}"/>
          </ac:spMkLst>
        </pc:spChg>
        <pc:picChg chg="add mod">
          <ac:chgData name="stacksimplify Team" userId="30f9c473cae68561" providerId="LiveId" clId="{44F2EAF6-8EE6-7F48-975A-1D8E4D34FFE0}" dt="2024-09-01T08:46:18.761" v="22451" actId="14100"/>
          <ac:picMkLst>
            <pc:docMk/>
            <pc:sldMk cId="1932805952" sldId="3797"/>
            <ac:picMk id="3" creationId="{8E895425-D49E-9F22-0EBF-5037DB74C5CF}"/>
          </ac:picMkLst>
        </pc:picChg>
        <pc:picChg chg="del">
          <ac:chgData name="stacksimplify Team" userId="30f9c473cae68561" providerId="LiveId" clId="{44F2EAF6-8EE6-7F48-975A-1D8E4D34FFE0}" dt="2024-08-16T02:16:25.895" v="19118" actId="478"/>
          <ac:picMkLst>
            <pc:docMk/>
            <pc:sldMk cId="1932805952" sldId="3797"/>
            <ac:picMk id="3" creationId="{AE191144-7046-4DE7-41E9-8DB594AB0238}"/>
          </ac:picMkLst>
        </pc:picChg>
        <pc:picChg chg="add del mod">
          <ac:chgData name="stacksimplify Team" userId="30f9c473cae68561" providerId="LiveId" clId="{44F2EAF6-8EE6-7F48-975A-1D8E4D34FFE0}" dt="2024-09-01T08:46:13.878" v="22448" actId="478"/>
          <ac:picMkLst>
            <pc:docMk/>
            <pc:sldMk cId="1932805952" sldId="3797"/>
            <ac:picMk id="11" creationId="{5C07F68F-A525-E8B0-E9EF-7CD13FEBECFB}"/>
          </ac:picMkLst>
        </pc:picChg>
      </pc:sldChg>
      <pc:sldChg chg="addSp delSp modSp add del mod">
        <pc:chgData name="stacksimplify Team" userId="30f9c473cae68561" providerId="LiveId" clId="{44F2EAF6-8EE6-7F48-975A-1D8E4D34FFE0}" dt="2024-08-16T02:15:53.015" v="19113" actId="2696"/>
        <pc:sldMkLst>
          <pc:docMk/>
          <pc:sldMk cId="2371842109" sldId="3797"/>
        </pc:sldMkLst>
        <pc:picChg chg="add mod">
          <ac:chgData name="stacksimplify Team" userId="30f9c473cae68561" providerId="LiveId" clId="{44F2EAF6-8EE6-7F48-975A-1D8E4D34FFE0}" dt="2024-08-16T02:15:28.959" v="19112" actId="1076"/>
          <ac:picMkLst>
            <pc:docMk/>
            <pc:sldMk cId="2371842109" sldId="3797"/>
            <ac:picMk id="3" creationId="{B388D028-469E-DC03-E378-FADB94881200}"/>
          </ac:picMkLst>
        </pc:picChg>
        <pc:picChg chg="del">
          <ac:chgData name="stacksimplify Team" userId="30f9c473cae68561" providerId="LiveId" clId="{44F2EAF6-8EE6-7F48-975A-1D8E4D34FFE0}" dt="2024-08-16T02:14:34.786" v="19106" actId="478"/>
          <ac:picMkLst>
            <pc:docMk/>
            <pc:sldMk cId="2371842109" sldId="3797"/>
            <ac:picMk id="6" creationId="{35DB83FA-3741-CC3D-3F37-6ADE41AA1ACD}"/>
          </ac:picMkLst>
        </pc:picChg>
      </pc:sldChg>
      <pc:sldChg chg="add del">
        <pc:chgData name="stacksimplify Team" userId="30f9c473cae68561" providerId="LiveId" clId="{44F2EAF6-8EE6-7F48-975A-1D8E4D34FFE0}" dt="2024-08-16T02:16:11.580" v="19115" actId="2696"/>
        <pc:sldMkLst>
          <pc:docMk/>
          <pc:sldMk cId="3272248088" sldId="3798"/>
        </pc:sldMkLst>
      </pc:sldChg>
      <pc:sldChg chg="addSp delSp modSp add mod modAnim">
        <pc:chgData name="stacksimplify Team" userId="30f9c473cae68561" providerId="LiveId" clId="{44F2EAF6-8EE6-7F48-975A-1D8E4D34FFE0}" dt="2024-09-01T09:04:00.736" v="22483" actId="20577"/>
        <pc:sldMkLst>
          <pc:docMk/>
          <pc:sldMk cId="1673842864" sldId="3799"/>
        </pc:sldMkLst>
        <pc:spChg chg="add del mod">
          <ac:chgData name="stacksimplify Team" userId="30f9c473cae68561" providerId="LiveId" clId="{44F2EAF6-8EE6-7F48-975A-1D8E4D34FFE0}" dt="2024-09-01T08:47:43.030" v="22473" actId="478"/>
          <ac:spMkLst>
            <pc:docMk/>
            <pc:sldMk cId="1673842864" sldId="3799"/>
            <ac:spMk id="5" creationId="{4EA127AB-1E83-C564-C3E0-BCAAB0C54B04}"/>
          </ac:spMkLst>
        </pc:spChg>
        <pc:spChg chg="add del mod">
          <ac:chgData name="stacksimplify Team" userId="30f9c473cae68561" providerId="LiveId" clId="{44F2EAF6-8EE6-7F48-975A-1D8E4D34FFE0}" dt="2024-09-01T08:47:43.030" v="22473" actId="478"/>
          <ac:spMkLst>
            <pc:docMk/>
            <pc:sldMk cId="1673842864" sldId="3799"/>
            <ac:spMk id="6" creationId="{94AD2DBC-5FD2-89DA-E5E4-5B9E03FCC192}"/>
          </ac:spMkLst>
        </pc:spChg>
        <pc:spChg chg="add mod">
          <ac:chgData name="stacksimplify Team" userId="30f9c473cae68561" providerId="LiveId" clId="{44F2EAF6-8EE6-7F48-975A-1D8E4D34FFE0}" dt="2024-09-01T08:47:35.567" v="22470" actId="1076"/>
          <ac:spMkLst>
            <pc:docMk/>
            <pc:sldMk cId="1673842864" sldId="3799"/>
            <ac:spMk id="8" creationId="{B1F42D79-24FB-574F-1AEB-BB3CE0183573}"/>
          </ac:spMkLst>
        </pc:spChg>
        <pc:spChg chg="del mod">
          <ac:chgData name="stacksimplify Team" userId="30f9c473cae68561" providerId="LiveId" clId="{44F2EAF6-8EE6-7F48-975A-1D8E4D34FFE0}" dt="2024-08-16T02:24:19.358" v="19389" actId="478"/>
          <ac:spMkLst>
            <pc:docMk/>
            <pc:sldMk cId="1673842864" sldId="3799"/>
            <ac:spMk id="8" creationId="{F3C07AF0-0FC0-2281-B4D3-EE3CC2ECDDB8}"/>
          </ac:spMkLst>
        </pc:spChg>
        <pc:spChg chg="add mod">
          <ac:chgData name="stacksimplify Team" userId="30f9c473cae68561" providerId="LiveId" clId="{44F2EAF6-8EE6-7F48-975A-1D8E4D34FFE0}" dt="2024-09-01T08:47:40.421" v="22472" actId="1076"/>
          <ac:spMkLst>
            <pc:docMk/>
            <pc:sldMk cId="1673842864" sldId="3799"/>
            <ac:spMk id="9" creationId="{21E7D7B8-6368-A003-8BCA-046D9BA47E97}"/>
          </ac:spMkLst>
        </pc:spChg>
        <pc:spChg chg="del mod">
          <ac:chgData name="stacksimplify Team" userId="30f9c473cae68561" providerId="LiveId" clId="{44F2EAF6-8EE6-7F48-975A-1D8E4D34FFE0}" dt="2024-08-16T02:24:19.358" v="19389" actId="478"/>
          <ac:spMkLst>
            <pc:docMk/>
            <pc:sldMk cId="1673842864" sldId="3799"/>
            <ac:spMk id="9" creationId="{838D17E0-0AB7-9A87-C645-3357C2F5708C}"/>
          </ac:spMkLst>
        </pc:spChg>
        <pc:spChg chg="mod">
          <ac:chgData name="stacksimplify Team" userId="30f9c473cae68561" providerId="LiveId" clId="{44F2EAF6-8EE6-7F48-975A-1D8E4D34FFE0}" dt="2024-09-01T08:48:00.513" v="22479" actId="207"/>
          <ac:spMkLst>
            <pc:docMk/>
            <pc:sldMk cId="1673842864" sldId="3799"/>
            <ac:spMk id="21" creationId="{598B0698-0214-600B-0598-677090219A3E}"/>
          </ac:spMkLst>
        </pc:spChg>
        <pc:spChg chg="mod">
          <ac:chgData name="stacksimplify Team" userId="30f9c473cae68561" providerId="LiveId" clId="{44F2EAF6-8EE6-7F48-975A-1D8E4D34FFE0}" dt="2024-09-01T09:04:00.736" v="22483" actId="20577"/>
          <ac:spMkLst>
            <pc:docMk/>
            <pc:sldMk cId="1673842864" sldId="3799"/>
            <ac:spMk id="24" creationId="{279AB6AD-7989-6B35-1F23-FD23D02B127A}"/>
          </ac:spMkLst>
        </pc:spChg>
        <pc:spChg chg="mod">
          <ac:chgData name="stacksimplify Team" userId="30f9c473cae68561" providerId="LiveId" clId="{44F2EAF6-8EE6-7F48-975A-1D8E4D34FFE0}" dt="2024-08-16T02:24:43.373" v="19392"/>
          <ac:spMkLst>
            <pc:docMk/>
            <pc:sldMk cId="1673842864" sldId="3799"/>
            <ac:spMk id="30" creationId="{42C78FE8-B4F0-2EA6-63E2-ED2D99EF4011}"/>
          </ac:spMkLst>
        </pc:spChg>
        <pc:picChg chg="add del mod">
          <ac:chgData name="stacksimplify Team" userId="30f9c473cae68561" providerId="LiveId" clId="{44F2EAF6-8EE6-7F48-975A-1D8E4D34FFE0}" dt="2024-09-01T08:47:01.722" v="22463" actId="478"/>
          <ac:picMkLst>
            <pc:docMk/>
            <pc:sldMk cId="1673842864" sldId="3799"/>
            <ac:picMk id="3" creationId="{E60187C7-D876-A685-F02E-54AD592C4C63}"/>
          </ac:picMkLst>
        </pc:picChg>
        <pc:picChg chg="del">
          <ac:chgData name="stacksimplify Team" userId="30f9c473cae68561" providerId="LiveId" clId="{44F2EAF6-8EE6-7F48-975A-1D8E4D34FFE0}" dt="2024-08-16T02:23:18.442" v="19352" actId="478"/>
          <ac:picMkLst>
            <pc:docMk/>
            <pc:sldMk cId="1673842864" sldId="3799"/>
            <ac:picMk id="7" creationId="{28D49AA0-2E19-0C7D-794D-4057CC7CCF20}"/>
          </ac:picMkLst>
        </pc:picChg>
        <pc:picChg chg="add mod">
          <ac:chgData name="stacksimplify Team" userId="30f9c473cae68561" providerId="LiveId" clId="{44F2EAF6-8EE6-7F48-975A-1D8E4D34FFE0}" dt="2024-09-01T08:47:27.320" v="22467" actId="1076"/>
          <ac:picMkLst>
            <pc:docMk/>
            <pc:sldMk cId="1673842864" sldId="3799"/>
            <ac:picMk id="7" creationId="{4BFD56E1-A154-672C-7B89-FCB1F7F2595B}"/>
          </ac:picMkLst>
        </pc:picChg>
      </pc:sldChg>
      <pc:sldChg chg="modSp add mod">
        <pc:chgData name="stacksimplify Team" userId="30f9c473cae68561" providerId="LiveId" clId="{44F2EAF6-8EE6-7F48-975A-1D8E4D34FFE0}" dt="2024-09-01T11:58:48.475" v="22597" actId="20577"/>
        <pc:sldMkLst>
          <pc:docMk/>
          <pc:sldMk cId="1546324343" sldId="3800"/>
        </pc:sldMkLst>
        <pc:spChg chg="mod">
          <ac:chgData name="stacksimplify Team" userId="30f9c473cae68561" providerId="LiveId" clId="{44F2EAF6-8EE6-7F48-975A-1D8E4D34FFE0}" dt="2024-08-16T02:32:31.736" v="19562" actId="20577"/>
          <ac:spMkLst>
            <pc:docMk/>
            <pc:sldMk cId="1546324343" sldId="3800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02:31:14.205" v="19483" actId="20577"/>
          <ac:spMkLst>
            <pc:docMk/>
            <pc:sldMk cId="1546324343" sldId="3800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11:58:48.475" v="22597" actId="20577"/>
          <ac:spMkLst>
            <pc:docMk/>
            <pc:sldMk cId="1546324343" sldId="3800"/>
            <ac:spMk id="12" creationId="{F5738EC9-8EFA-905C-06C9-910FBDB941B5}"/>
          </ac:spMkLst>
        </pc:spChg>
        <pc:picChg chg="mod">
          <ac:chgData name="stacksimplify Team" userId="30f9c473cae68561" providerId="LiveId" clId="{44F2EAF6-8EE6-7F48-975A-1D8E4D34FFE0}" dt="2024-08-16T02:31:07.222" v="19467" actId="1076"/>
          <ac:picMkLst>
            <pc:docMk/>
            <pc:sldMk cId="1546324343" sldId="3800"/>
            <ac:picMk id="1026" creationId="{51C6DB8C-BF57-DC80-E177-9D50874A905F}"/>
          </ac:picMkLst>
        </pc:picChg>
      </pc:sldChg>
      <pc:sldChg chg="add del">
        <pc:chgData name="stacksimplify Team" userId="30f9c473cae68561" providerId="LiveId" clId="{44F2EAF6-8EE6-7F48-975A-1D8E4D34FFE0}" dt="2024-08-16T02:28:36.464" v="19408" actId="2696"/>
        <pc:sldMkLst>
          <pc:docMk/>
          <pc:sldMk cId="1944910201" sldId="3801"/>
        </pc:sldMkLst>
      </pc:sldChg>
      <pc:sldChg chg="addSp delSp modSp add del mod modAnim">
        <pc:chgData name="stacksimplify Team" userId="30f9c473cae68561" providerId="LiveId" clId="{44F2EAF6-8EE6-7F48-975A-1D8E4D34FFE0}" dt="2024-09-02T02:53:26.661" v="23004" actId="2696"/>
        <pc:sldMkLst>
          <pc:docMk/>
          <pc:sldMk cId="2980646447" sldId="3801"/>
        </pc:sldMkLst>
        <pc:spChg chg="add mod">
          <ac:chgData name="stacksimplify Team" userId="30f9c473cae68561" providerId="LiveId" clId="{44F2EAF6-8EE6-7F48-975A-1D8E4D34FFE0}" dt="2024-08-16T02:35:28.708" v="19680" actId="692"/>
          <ac:spMkLst>
            <pc:docMk/>
            <pc:sldMk cId="2980646447" sldId="3801"/>
            <ac:spMk id="5" creationId="{86A63266-9E75-1692-ADB6-5B6226C17201}"/>
          </ac:spMkLst>
        </pc:spChg>
        <pc:spChg chg="add del mod">
          <ac:chgData name="stacksimplify Team" userId="30f9c473cae68561" providerId="LiveId" clId="{44F2EAF6-8EE6-7F48-975A-1D8E4D34FFE0}" dt="2024-08-16T02:33:30.805" v="19609" actId="20577"/>
          <ac:spMkLst>
            <pc:docMk/>
            <pc:sldMk cId="2980646447" sldId="3801"/>
            <ac:spMk id="6" creationId="{A7DB38DC-3579-80E0-3AC2-A31BE2B9829C}"/>
          </ac:spMkLst>
        </pc:spChg>
        <pc:spChg chg="add del mod">
          <ac:chgData name="stacksimplify Team" userId="30f9c473cae68561" providerId="LiveId" clId="{44F2EAF6-8EE6-7F48-975A-1D8E4D34FFE0}" dt="2024-08-16T02:33:15.169" v="19584" actId="20577"/>
          <ac:spMkLst>
            <pc:docMk/>
            <pc:sldMk cId="2980646447" sldId="3801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8-16T02:29:45.560" v="19442" actId="20577"/>
          <ac:spMkLst>
            <pc:docMk/>
            <pc:sldMk cId="2980646447" sldId="3801"/>
            <ac:spMk id="8" creationId="{FD75985A-ADA7-26E0-148B-4F7583767858}"/>
          </ac:spMkLst>
        </pc:spChg>
        <pc:spChg chg="add del mod">
          <ac:chgData name="stacksimplify Team" userId="30f9c473cae68561" providerId="LiveId" clId="{44F2EAF6-8EE6-7F48-975A-1D8E4D34FFE0}" dt="2024-08-16T02:37:20.980" v="19841" actId="207"/>
          <ac:spMkLst>
            <pc:docMk/>
            <pc:sldMk cId="2980646447" sldId="3801"/>
            <ac:spMk id="9" creationId="{FD2D71CE-22A7-247E-E24E-41FFCA64808F}"/>
          </ac:spMkLst>
        </pc:spChg>
        <pc:spChg chg="add del mod">
          <ac:chgData name="stacksimplify Team" userId="30f9c473cae68561" providerId="LiveId" clId="{44F2EAF6-8EE6-7F48-975A-1D8E4D34FFE0}" dt="2024-08-16T02:37:20.980" v="19841" actId="207"/>
          <ac:spMkLst>
            <pc:docMk/>
            <pc:sldMk cId="2980646447" sldId="3801"/>
            <ac:spMk id="10" creationId="{9B1331F5-EC29-62EF-509C-764B4DB2BD4B}"/>
          </ac:spMkLst>
        </pc:spChg>
        <pc:spChg chg="del">
          <ac:chgData name="stacksimplify Team" userId="30f9c473cae68561" providerId="LiveId" clId="{44F2EAF6-8EE6-7F48-975A-1D8E4D34FFE0}" dt="2024-08-16T02:28:57.232" v="19410" actId="478"/>
          <ac:spMkLst>
            <pc:docMk/>
            <pc:sldMk cId="2980646447" sldId="3801"/>
            <ac:spMk id="12" creationId="{2FD03706-9E2A-9EFA-2187-A4BC8DE34A61}"/>
          </ac:spMkLst>
        </pc:spChg>
        <pc:spChg chg="add mod">
          <ac:chgData name="stacksimplify Team" userId="30f9c473cae68561" providerId="LiveId" clId="{44F2EAF6-8EE6-7F48-975A-1D8E4D34FFE0}" dt="2024-08-16T02:36:52.572" v="19835" actId="14100"/>
          <ac:spMkLst>
            <pc:docMk/>
            <pc:sldMk cId="2980646447" sldId="3801"/>
            <ac:spMk id="13" creationId="{70FA8987-70A2-5994-5E06-DE3E10462606}"/>
          </ac:spMkLst>
        </pc:spChg>
        <pc:spChg chg="add mod">
          <ac:chgData name="stacksimplify Team" userId="30f9c473cae68561" providerId="LiveId" clId="{44F2EAF6-8EE6-7F48-975A-1D8E4D34FFE0}" dt="2024-08-16T02:38:07.152" v="19854" actId="20577"/>
          <ac:spMkLst>
            <pc:docMk/>
            <pc:sldMk cId="2980646447" sldId="3801"/>
            <ac:spMk id="14" creationId="{45645413-FA72-548F-E1C4-6FEF8B68CC57}"/>
          </ac:spMkLst>
        </pc:spChg>
        <pc:spChg chg="mod">
          <ac:chgData name="stacksimplify Team" userId="30f9c473cae68561" providerId="LiveId" clId="{44F2EAF6-8EE6-7F48-975A-1D8E4D34FFE0}" dt="2024-08-16T02:40:16.690" v="19940" actId="207"/>
          <ac:spMkLst>
            <pc:docMk/>
            <pc:sldMk cId="2980646447" sldId="3801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02:37:24.846" v="19842" actId="207"/>
          <ac:spMkLst>
            <pc:docMk/>
            <pc:sldMk cId="2980646447" sldId="3801"/>
            <ac:spMk id="16" creationId="{050CDE47-E678-6768-5494-C6307731B12A}"/>
          </ac:spMkLst>
        </pc:spChg>
        <pc:spChg chg="add mod">
          <ac:chgData name="stacksimplify Team" userId="30f9c473cae68561" providerId="LiveId" clId="{44F2EAF6-8EE6-7F48-975A-1D8E4D34FFE0}" dt="2024-08-16T02:38:04.531" v="19851" actId="20577"/>
          <ac:spMkLst>
            <pc:docMk/>
            <pc:sldMk cId="2980646447" sldId="3801"/>
            <ac:spMk id="17" creationId="{C67D2E1A-D20E-F240-81FA-AD0230A73E32}"/>
          </ac:spMkLst>
        </pc:spChg>
        <pc:spChg chg="add mod">
          <ac:chgData name="stacksimplify Team" userId="30f9c473cae68561" providerId="LiveId" clId="{44F2EAF6-8EE6-7F48-975A-1D8E4D34FFE0}" dt="2024-08-16T02:39:51.994" v="19939" actId="207"/>
          <ac:spMkLst>
            <pc:docMk/>
            <pc:sldMk cId="2980646447" sldId="3801"/>
            <ac:spMk id="18" creationId="{AD609309-24EC-CD38-A431-C076F1FDD51C}"/>
          </ac:spMkLst>
        </pc:spChg>
        <pc:spChg chg="add mod">
          <ac:chgData name="stacksimplify Team" userId="30f9c473cae68561" providerId="LiveId" clId="{44F2EAF6-8EE6-7F48-975A-1D8E4D34FFE0}" dt="2024-08-16T02:38:13.836" v="19856" actId="20577"/>
          <ac:spMkLst>
            <pc:docMk/>
            <pc:sldMk cId="2980646447" sldId="3801"/>
            <ac:spMk id="19" creationId="{D90AB4A7-2997-B9D2-1B48-1738D7D00ABE}"/>
          </ac:spMkLst>
        </pc:spChg>
        <pc:spChg chg="mod">
          <ac:chgData name="stacksimplify Team" userId="30f9c473cae68561" providerId="LiveId" clId="{44F2EAF6-8EE6-7F48-975A-1D8E4D34FFE0}" dt="2024-08-16T02:32:39.694" v="19563"/>
          <ac:spMkLst>
            <pc:docMk/>
            <pc:sldMk cId="2980646447" sldId="3801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6T02:29:26.703" v="19416" actId="1076"/>
          <ac:picMkLst>
            <pc:docMk/>
            <pc:sldMk cId="2980646447" sldId="3801"/>
            <ac:picMk id="3" creationId="{9C206EFE-EC46-2845-D531-E4010A4FAEA8}"/>
          </ac:picMkLst>
        </pc:picChg>
        <pc:picChg chg="del">
          <ac:chgData name="stacksimplify Team" userId="30f9c473cae68561" providerId="LiveId" clId="{44F2EAF6-8EE6-7F48-975A-1D8E4D34FFE0}" dt="2024-08-16T02:28:58.739" v="19411" actId="478"/>
          <ac:picMkLst>
            <pc:docMk/>
            <pc:sldMk cId="2980646447" sldId="3801"/>
            <ac:picMk id="11" creationId="{ED23ECF2-CAA0-CA3D-E309-EE41650B4E99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02:50:29.935" v="22999" actId="20577"/>
        <pc:sldMkLst>
          <pc:docMk/>
          <pc:sldMk cId="2459340876" sldId="3802"/>
        </pc:sldMkLst>
        <pc:spChg chg="mod">
          <ac:chgData name="stacksimplify Team" userId="30f9c473cae68561" providerId="LiveId" clId="{44F2EAF6-8EE6-7F48-975A-1D8E4D34FFE0}" dt="2024-09-02T02:47:18.643" v="22937" actId="20577"/>
          <ac:spMkLst>
            <pc:docMk/>
            <pc:sldMk cId="2459340876" sldId="3802"/>
            <ac:spMk id="9" creationId="{22A742BB-76D2-1AF5-3331-7A9C6051EA3D}"/>
          </ac:spMkLst>
        </pc:spChg>
        <pc:spChg chg="mod">
          <ac:chgData name="stacksimplify Team" userId="30f9c473cae68561" providerId="LiveId" clId="{44F2EAF6-8EE6-7F48-975A-1D8E4D34FFE0}" dt="2024-08-16T02:42:02.073" v="19950" actId="20577"/>
          <ac:spMkLst>
            <pc:docMk/>
            <pc:sldMk cId="2459340876" sldId="3802"/>
            <ac:spMk id="15" creationId="{68524812-32D6-0D39-7B83-1B7EE7F7DCE4}"/>
          </ac:spMkLst>
        </pc:spChg>
        <pc:spChg chg="mod">
          <ac:chgData name="stacksimplify Team" userId="30f9c473cae68561" providerId="LiveId" clId="{44F2EAF6-8EE6-7F48-975A-1D8E4D34FFE0}" dt="2024-09-02T02:47:38.161" v="22938" actId="207"/>
          <ac:spMkLst>
            <pc:docMk/>
            <pc:sldMk cId="2459340876" sldId="3802"/>
            <ac:spMk id="17" creationId="{06C0739B-9F05-6B25-79A3-E80D118608E4}"/>
          </ac:spMkLst>
        </pc:spChg>
        <pc:spChg chg="mod">
          <ac:chgData name="stacksimplify Team" userId="30f9c473cae68561" providerId="LiveId" clId="{44F2EAF6-8EE6-7F48-975A-1D8E4D34FFE0}" dt="2024-09-02T02:50:29.935" v="22999" actId="20577"/>
          <ac:spMkLst>
            <pc:docMk/>
            <pc:sldMk cId="2459340876" sldId="3802"/>
            <ac:spMk id="22" creationId="{DDD52A61-B2B1-AB6E-51D9-A5F5F064260D}"/>
          </ac:spMkLst>
        </pc:spChg>
        <pc:spChg chg="mod">
          <ac:chgData name="stacksimplify Team" userId="30f9c473cae68561" providerId="LiveId" clId="{44F2EAF6-8EE6-7F48-975A-1D8E4D34FFE0}" dt="2024-09-02T02:48:37.401" v="22955" actId="207"/>
          <ac:spMkLst>
            <pc:docMk/>
            <pc:sldMk cId="2459340876" sldId="3802"/>
            <ac:spMk id="25" creationId="{969C09CB-1A83-529D-E322-E630D9FB7ACE}"/>
          </ac:spMkLst>
        </pc:spChg>
        <pc:spChg chg="mod">
          <ac:chgData name="stacksimplify Team" userId="30f9c473cae68561" providerId="LiveId" clId="{44F2EAF6-8EE6-7F48-975A-1D8E4D34FFE0}" dt="2024-09-02T02:47:41.914" v="22939" actId="207"/>
          <ac:spMkLst>
            <pc:docMk/>
            <pc:sldMk cId="2459340876" sldId="3802"/>
            <ac:spMk id="31" creationId="{6555B7F5-D697-AB01-7594-A8CA3697485E}"/>
          </ac:spMkLst>
        </pc:spChg>
        <pc:spChg chg="mod">
          <ac:chgData name="stacksimplify Team" userId="30f9c473cae68561" providerId="LiveId" clId="{44F2EAF6-8EE6-7F48-975A-1D8E4D34FFE0}" dt="2024-08-16T02:44:46.941" v="19980" actId="207"/>
          <ac:spMkLst>
            <pc:docMk/>
            <pc:sldMk cId="2459340876" sldId="3802"/>
            <ac:spMk id="45" creationId="{6BF24214-B592-9F28-B0E1-63F5887F001B}"/>
          </ac:spMkLst>
        </pc:spChg>
        <pc:spChg chg="mod">
          <ac:chgData name="stacksimplify Team" userId="30f9c473cae68561" providerId="LiveId" clId="{44F2EAF6-8EE6-7F48-975A-1D8E4D34FFE0}" dt="2024-08-16T02:52:15.848" v="20097" actId="20577"/>
          <ac:spMkLst>
            <pc:docMk/>
            <pc:sldMk cId="2459340876" sldId="3802"/>
            <ac:spMk id="51" creationId="{05E5B460-AA6E-8972-43E3-BF7334084F58}"/>
          </ac:spMkLst>
        </pc:spChg>
        <pc:picChg chg="add mod">
          <ac:chgData name="stacksimplify Team" userId="30f9c473cae68561" providerId="LiveId" clId="{44F2EAF6-8EE6-7F48-975A-1D8E4D34FFE0}" dt="2024-08-16T02:42:26.086" v="19959" actId="1076"/>
          <ac:picMkLst>
            <pc:docMk/>
            <pc:sldMk cId="2459340876" sldId="3802"/>
            <ac:picMk id="3" creationId="{42E37906-9E51-533D-2468-0E2D56FEBF68}"/>
          </ac:picMkLst>
        </pc:picChg>
        <pc:picChg chg="add mod">
          <ac:chgData name="stacksimplify Team" userId="30f9c473cae68561" providerId="LiveId" clId="{44F2EAF6-8EE6-7F48-975A-1D8E4D34FFE0}" dt="2024-08-16T02:42:31.369" v="19962" actId="1076"/>
          <ac:picMkLst>
            <pc:docMk/>
            <pc:sldMk cId="2459340876" sldId="3802"/>
            <ac:picMk id="4" creationId="{7C9C9293-B25C-8D27-16E1-24CD4B9D50E7}"/>
          </ac:picMkLst>
        </pc:picChg>
        <pc:picChg chg="add mod">
          <ac:chgData name="stacksimplify Team" userId="30f9c473cae68561" providerId="LiveId" clId="{44F2EAF6-8EE6-7F48-975A-1D8E4D34FFE0}" dt="2024-09-01T12:16:05.023" v="22679" actId="1076"/>
          <ac:picMkLst>
            <pc:docMk/>
            <pc:sldMk cId="2459340876" sldId="3802"/>
            <ac:picMk id="12" creationId="{ED701956-2898-7F42-A875-B3FBD97A3894}"/>
          </ac:picMkLst>
        </pc:picChg>
        <pc:picChg chg="del">
          <ac:chgData name="stacksimplify Team" userId="30f9c473cae68561" providerId="LiveId" clId="{44F2EAF6-8EE6-7F48-975A-1D8E4D34FFE0}" dt="2024-08-16T02:42:20.432" v="19957" actId="478"/>
          <ac:picMkLst>
            <pc:docMk/>
            <pc:sldMk cId="2459340876" sldId="3802"/>
            <ac:picMk id="16" creationId="{A99321FB-FD69-66F0-A794-6DA517E9AC5B}"/>
          </ac:picMkLst>
        </pc:picChg>
        <pc:picChg chg="del">
          <ac:chgData name="stacksimplify Team" userId="30f9c473cae68561" providerId="LiveId" clId="{44F2EAF6-8EE6-7F48-975A-1D8E4D34FFE0}" dt="2024-08-16T02:42:27.969" v="19960" actId="478"/>
          <ac:picMkLst>
            <pc:docMk/>
            <pc:sldMk cId="2459340876" sldId="3802"/>
            <ac:picMk id="28" creationId="{416DD598-FED7-462F-DEBC-752E74B9376B}"/>
          </ac:picMkLst>
        </pc:picChg>
        <pc:picChg chg="del">
          <ac:chgData name="stacksimplify Team" userId="30f9c473cae68561" providerId="LiveId" clId="{44F2EAF6-8EE6-7F48-975A-1D8E4D34FFE0}" dt="2024-08-16T02:47:08.769" v="20020" actId="478"/>
          <ac:picMkLst>
            <pc:docMk/>
            <pc:sldMk cId="2459340876" sldId="3802"/>
            <ac:picMk id="37" creationId="{49B6A879-E692-9731-6A5A-9DC0BEF22A78}"/>
          </ac:picMkLst>
        </pc:picChg>
        <pc:cxnChg chg="mod">
          <ac:chgData name="stacksimplify Team" userId="30f9c473cae68561" providerId="LiveId" clId="{44F2EAF6-8EE6-7F48-975A-1D8E4D34FFE0}" dt="2024-09-01T12:15:58.800" v="22676" actId="14100"/>
          <ac:cxnSpMkLst>
            <pc:docMk/>
            <pc:sldMk cId="2459340876" sldId="3802"/>
            <ac:cxnSpMk id="36" creationId="{EC334771-DBCA-B65A-CED5-EE0096DF87EE}"/>
          </ac:cxnSpMkLst>
        </pc:cxnChg>
        <pc:cxnChg chg="mod">
          <ac:chgData name="stacksimplify Team" userId="30f9c473cae68561" providerId="LiveId" clId="{44F2EAF6-8EE6-7F48-975A-1D8E4D34FFE0}" dt="2024-08-16T02:44:46.941" v="19980" actId="207"/>
          <ac:cxnSpMkLst>
            <pc:docMk/>
            <pc:sldMk cId="2459340876" sldId="3802"/>
            <ac:cxnSpMk id="39" creationId="{ED714C99-4EE5-E85D-C5E5-5467FC9100CD}"/>
          </ac:cxnSpMkLst>
        </pc:cxnChg>
      </pc:sldChg>
      <pc:sldChg chg="modSp add mod setBg">
        <pc:chgData name="stacksimplify Team" userId="30f9c473cae68561" providerId="LiveId" clId="{44F2EAF6-8EE6-7F48-975A-1D8E4D34FFE0}" dt="2024-09-01T12:17:58.778" v="22703" actId="207"/>
        <pc:sldMkLst>
          <pc:docMk/>
          <pc:sldMk cId="2363528571" sldId="3803"/>
        </pc:sldMkLst>
        <pc:spChg chg="mod">
          <ac:chgData name="stacksimplify Team" userId="30f9c473cae68561" providerId="LiveId" clId="{44F2EAF6-8EE6-7F48-975A-1D8E4D34FFE0}" dt="2024-09-01T12:17:58.778" v="22703" actId="207"/>
          <ac:spMkLst>
            <pc:docMk/>
            <pc:sldMk cId="2363528571" sldId="3803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0:33.544" v="20079" actId="20577"/>
          <ac:spMkLst>
            <pc:docMk/>
            <pc:sldMk cId="2363528571" sldId="3803"/>
            <ac:spMk id="22" creationId="{C1D8D73E-9929-F47A-B301-21C3EEBF4864}"/>
          </ac:spMkLst>
        </pc:spChg>
        <pc:spChg chg="mod">
          <ac:chgData name="stacksimplify Team" userId="30f9c473cae68561" providerId="LiveId" clId="{44F2EAF6-8EE6-7F48-975A-1D8E4D34FFE0}" dt="2024-08-16T02:50:35.934" v="20081" actId="20577"/>
          <ac:spMkLst>
            <pc:docMk/>
            <pc:sldMk cId="2363528571" sldId="3803"/>
            <ac:spMk id="25" creationId="{ECF94A1B-7A86-BE94-51E3-514CB218130D}"/>
          </ac:spMkLst>
        </pc:spChg>
      </pc:sldChg>
      <pc:sldChg chg="delSp modSp add mod">
        <pc:chgData name="stacksimplify Team" userId="30f9c473cae68561" providerId="LiveId" clId="{44F2EAF6-8EE6-7F48-975A-1D8E4D34FFE0}" dt="2024-09-02T02:51:23.513" v="23001" actId="1076"/>
        <pc:sldMkLst>
          <pc:docMk/>
          <pc:sldMk cId="2082389763" sldId="3804"/>
        </pc:sldMkLst>
        <pc:spChg chg="del">
          <ac:chgData name="stacksimplify Team" userId="30f9c473cae68561" providerId="LiveId" clId="{44F2EAF6-8EE6-7F48-975A-1D8E4D34FFE0}" dt="2024-09-01T12:17:18.605" v="22696" actId="478"/>
          <ac:spMkLst>
            <pc:docMk/>
            <pc:sldMk cId="2082389763" sldId="3804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0:47.714" v="20084" actId="207"/>
          <ac:spMkLst>
            <pc:docMk/>
            <pc:sldMk cId="2082389763" sldId="3804"/>
            <ac:spMk id="11" creationId="{B344E197-0736-6806-1D09-4914C1591EAC}"/>
          </ac:spMkLst>
        </pc:spChg>
        <pc:spChg chg="mod">
          <ac:chgData name="stacksimplify Team" userId="30f9c473cae68561" providerId="LiveId" clId="{44F2EAF6-8EE6-7F48-975A-1D8E4D34FFE0}" dt="2024-08-16T02:50:54.348" v="20087" actId="207"/>
          <ac:spMkLst>
            <pc:docMk/>
            <pc:sldMk cId="2082389763" sldId="3804"/>
            <ac:spMk id="16" creationId="{85AABE2B-2D7A-112A-BDA9-5357633BED3E}"/>
          </ac:spMkLst>
        </pc:spChg>
        <pc:spChg chg="mod">
          <ac:chgData name="stacksimplify Team" userId="30f9c473cae68561" providerId="LiveId" clId="{44F2EAF6-8EE6-7F48-975A-1D8E4D34FFE0}" dt="2024-09-01T12:18:16.416" v="22705" actId="207"/>
          <ac:spMkLst>
            <pc:docMk/>
            <pc:sldMk cId="2082389763" sldId="3804"/>
            <ac:spMk id="163" creationId="{8E019BE8-B887-8CAF-C7A6-EE91231D988B}"/>
          </ac:spMkLst>
        </pc:spChg>
        <pc:spChg chg="mod">
          <ac:chgData name="stacksimplify Team" userId="30f9c473cae68561" providerId="LiveId" clId="{44F2EAF6-8EE6-7F48-975A-1D8E4D34FFE0}" dt="2024-09-01T12:18:07.653" v="22704" actId="207"/>
          <ac:spMkLst>
            <pc:docMk/>
            <pc:sldMk cId="2082389763" sldId="3804"/>
            <ac:spMk id="165" creationId="{EFF21106-C78C-5F96-B846-8C08FB434E6E}"/>
          </ac:spMkLst>
        </pc:spChg>
        <pc:spChg chg="mod">
          <ac:chgData name="stacksimplify Team" userId="30f9c473cae68561" providerId="LiveId" clId="{44F2EAF6-8EE6-7F48-975A-1D8E4D34FFE0}" dt="2024-09-02T02:51:23.513" v="23001" actId="1076"/>
          <ac:spMkLst>
            <pc:docMk/>
            <pc:sldMk cId="2082389763" sldId="3804"/>
            <ac:spMk id="176" creationId="{8B339BC4-B8DD-6024-07D7-21201F759F68}"/>
          </ac:spMkLst>
        </pc:spChg>
        <pc:cxnChg chg="del">
          <ac:chgData name="stacksimplify Team" userId="30f9c473cae68561" providerId="LiveId" clId="{44F2EAF6-8EE6-7F48-975A-1D8E4D34FFE0}" dt="2024-09-02T02:51:20.754" v="23000" actId="478"/>
          <ac:cxnSpMkLst>
            <pc:docMk/>
            <pc:sldMk cId="2082389763" sldId="3804"/>
            <ac:cxnSpMk id="175" creationId="{CEBEA9A7-1C31-09CD-6D7D-37DC7B1C8137}"/>
          </ac:cxnSpMkLst>
        </pc:cxnChg>
      </pc:sldChg>
      <pc:sldChg chg="delSp modSp add mod">
        <pc:chgData name="stacksimplify Team" userId="30f9c473cae68561" providerId="LiveId" clId="{44F2EAF6-8EE6-7F48-975A-1D8E4D34FFE0}" dt="2024-09-02T02:51:40.277" v="23003" actId="1076"/>
        <pc:sldMkLst>
          <pc:docMk/>
          <pc:sldMk cId="3092421465" sldId="3805"/>
        </pc:sldMkLst>
        <pc:spChg chg="del">
          <ac:chgData name="stacksimplify Team" userId="30f9c473cae68561" providerId="LiveId" clId="{44F2EAF6-8EE6-7F48-975A-1D8E4D34FFE0}" dt="2024-09-01T12:17:29.253" v="22698" actId="478"/>
          <ac:spMkLst>
            <pc:docMk/>
            <pc:sldMk cId="3092421465" sldId="3805"/>
            <ac:spMk id="9" creationId="{2840EF1C-3675-A5F0-83C2-08CD37FC62B9}"/>
          </ac:spMkLst>
        </pc:spChg>
        <pc:spChg chg="mod">
          <ac:chgData name="stacksimplify Team" userId="30f9c473cae68561" providerId="LiveId" clId="{44F2EAF6-8EE6-7F48-975A-1D8E4D34FFE0}" dt="2024-08-16T02:51:17.509" v="20096" actId="207"/>
          <ac:spMkLst>
            <pc:docMk/>
            <pc:sldMk cId="3092421465" sldId="3805"/>
            <ac:spMk id="22" creationId="{FEACA54A-7AEB-3375-A9EE-9D623E2535D2}"/>
          </ac:spMkLst>
        </pc:spChg>
        <pc:spChg chg="mod">
          <ac:chgData name="stacksimplify Team" userId="30f9c473cae68561" providerId="LiveId" clId="{44F2EAF6-8EE6-7F48-975A-1D8E4D34FFE0}" dt="2024-08-16T02:51:17.509" v="20096" actId="207"/>
          <ac:spMkLst>
            <pc:docMk/>
            <pc:sldMk cId="3092421465" sldId="3805"/>
            <ac:spMk id="25" creationId="{332834FB-3A00-0F90-1D5D-B36EFE4D8929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3" creationId="{8E019BE8-B887-8CAF-C7A6-EE91231D988B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5" creationId="{EFF21106-C78C-5F96-B846-8C08FB434E6E}"/>
          </ac:spMkLst>
        </pc:spChg>
        <pc:spChg chg="mod">
          <ac:chgData name="stacksimplify Team" userId="30f9c473cae68561" providerId="LiveId" clId="{44F2EAF6-8EE6-7F48-975A-1D8E4D34FFE0}" dt="2024-09-01T12:18:24.705" v="22706" actId="207"/>
          <ac:spMkLst>
            <pc:docMk/>
            <pc:sldMk cId="3092421465" sldId="3805"/>
            <ac:spMk id="166" creationId="{C04F2264-4821-72D7-8274-5BC4D5D9808B}"/>
          </ac:spMkLst>
        </pc:spChg>
        <pc:spChg chg="mod">
          <ac:chgData name="stacksimplify Team" userId="30f9c473cae68561" providerId="LiveId" clId="{44F2EAF6-8EE6-7F48-975A-1D8E4D34FFE0}" dt="2024-09-02T02:51:40.277" v="23003" actId="1076"/>
          <ac:spMkLst>
            <pc:docMk/>
            <pc:sldMk cId="3092421465" sldId="3805"/>
            <ac:spMk id="176" creationId="{8B339BC4-B8DD-6024-07D7-21201F759F68}"/>
          </ac:spMkLst>
        </pc:spChg>
        <pc:cxnChg chg="del">
          <ac:chgData name="stacksimplify Team" userId="30f9c473cae68561" providerId="LiveId" clId="{44F2EAF6-8EE6-7F48-975A-1D8E4D34FFE0}" dt="2024-09-02T02:51:36.925" v="23002" actId="478"/>
          <ac:cxnSpMkLst>
            <pc:docMk/>
            <pc:sldMk cId="3092421465" sldId="3805"/>
            <ac:cxnSpMk id="175" creationId="{CEBEA9A7-1C31-09CD-6D7D-37DC7B1C8137}"/>
          </ac:cxnSpMkLst>
        </pc:cxnChg>
      </pc:sldChg>
      <pc:sldChg chg="modSp add mod">
        <pc:chgData name="stacksimplify Team" userId="30f9c473cae68561" providerId="LiveId" clId="{44F2EAF6-8EE6-7F48-975A-1D8E4D34FFE0}" dt="2024-08-16T10:38:02.779" v="20141" actId="20577"/>
        <pc:sldMkLst>
          <pc:docMk/>
          <pc:sldMk cId="2365871994" sldId="3806"/>
        </pc:sldMkLst>
        <pc:spChg chg="mod">
          <ac:chgData name="stacksimplify Team" userId="30f9c473cae68561" providerId="LiveId" clId="{44F2EAF6-8EE6-7F48-975A-1D8E4D34FFE0}" dt="2024-08-16T10:38:02.779" v="20141" actId="20577"/>
          <ac:spMkLst>
            <pc:docMk/>
            <pc:sldMk cId="2365871994" sldId="3806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8-16T10:37:57.502" v="20131" actId="20577"/>
          <ac:spMkLst>
            <pc:docMk/>
            <pc:sldMk cId="2365871994" sldId="3806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8-16T10:37:50.844" v="20108" actId="20577"/>
          <ac:spMkLst>
            <pc:docMk/>
            <pc:sldMk cId="2365871994" sldId="3806"/>
            <ac:spMk id="12" creationId="{F5738EC9-8EFA-905C-06C9-910FBDB941B5}"/>
          </ac:spMkLst>
        </pc:spChg>
      </pc:sldChg>
      <pc:sldChg chg="addSp delSp modSp add mod modAnim">
        <pc:chgData name="stacksimplify Team" userId="30f9c473cae68561" providerId="LiveId" clId="{44F2EAF6-8EE6-7F48-975A-1D8E4D34FFE0}" dt="2024-08-16T10:45:16.580" v="20521" actId="20577"/>
        <pc:sldMkLst>
          <pc:docMk/>
          <pc:sldMk cId="1475929069" sldId="3807"/>
        </pc:sldMkLst>
        <pc:spChg chg="mod">
          <ac:chgData name="stacksimplify Team" userId="30f9c473cae68561" providerId="LiveId" clId="{44F2EAF6-8EE6-7F48-975A-1D8E4D34FFE0}" dt="2024-08-16T10:42:28.163" v="20344" actId="20577"/>
          <ac:spMkLst>
            <pc:docMk/>
            <pc:sldMk cId="1475929069" sldId="3807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10:41:42.175" v="20184" actId="20577"/>
          <ac:spMkLst>
            <pc:docMk/>
            <pc:sldMk cId="1475929069" sldId="3807"/>
            <ac:spMk id="16" creationId="{050CDE47-E678-6768-5494-C6307731B12A}"/>
          </ac:spMkLst>
        </pc:spChg>
        <pc:spChg chg="mod">
          <ac:chgData name="stacksimplify Team" userId="30f9c473cae68561" providerId="LiveId" clId="{44F2EAF6-8EE6-7F48-975A-1D8E4D34FFE0}" dt="2024-08-16T10:42:22.946" v="20324" actId="20577"/>
          <ac:spMkLst>
            <pc:docMk/>
            <pc:sldMk cId="1475929069" sldId="3807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10:41:44.550" v="20186" actId="20577"/>
          <ac:spMkLst>
            <pc:docMk/>
            <pc:sldMk cId="1475929069" sldId="3807"/>
            <ac:spMk id="18" creationId="{8DFA620C-A1EC-1C5F-04DD-3F57D7C2FAED}"/>
          </ac:spMkLst>
        </pc:spChg>
        <pc:spChg chg="mod">
          <ac:chgData name="stacksimplify Team" userId="30f9c473cae68561" providerId="LiveId" clId="{44F2EAF6-8EE6-7F48-975A-1D8E4D34FFE0}" dt="2024-08-16T10:42:15.339" v="20290" actId="20577"/>
          <ac:spMkLst>
            <pc:docMk/>
            <pc:sldMk cId="1475929069" sldId="3807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6T10:41:46.472" v="20188" actId="20577"/>
          <ac:spMkLst>
            <pc:docMk/>
            <pc:sldMk cId="1475929069" sldId="3807"/>
            <ac:spMk id="21" creationId="{5E61C29E-96FF-5A1C-ABBF-217A791709C8}"/>
          </ac:spMkLst>
        </pc:spChg>
        <pc:spChg chg="mod">
          <ac:chgData name="stacksimplify Team" userId="30f9c473cae68561" providerId="LiveId" clId="{44F2EAF6-8EE6-7F48-975A-1D8E4D34FFE0}" dt="2024-08-16T10:45:16.580" v="20521" actId="20577"/>
          <ac:spMkLst>
            <pc:docMk/>
            <pc:sldMk cId="1475929069" sldId="3807"/>
            <ac:spMk id="22" creationId="{BDDD463F-0D9A-E5E6-1B72-5B15544D5B6E}"/>
          </ac:spMkLst>
        </pc:spChg>
        <pc:spChg chg="mod">
          <ac:chgData name="stacksimplify Team" userId="30f9c473cae68561" providerId="LiveId" clId="{44F2EAF6-8EE6-7F48-975A-1D8E4D34FFE0}" dt="2024-08-16T10:41:48.251" v="20190" actId="20577"/>
          <ac:spMkLst>
            <pc:docMk/>
            <pc:sldMk cId="1475929069" sldId="3807"/>
            <ac:spMk id="23" creationId="{C867E468-66E3-596F-1BFB-77AFC3235E4F}"/>
          </ac:spMkLst>
        </pc:spChg>
        <pc:spChg chg="mod">
          <ac:chgData name="stacksimplify Team" userId="30f9c473cae68561" providerId="LiveId" clId="{44F2EAF6-8EE6-7F48-975A-1D8E4D34FFE0}" dt="2024-08-16T10:42:00.377" v="20225" actId="20577"/>
          <ac:spMkLst>
            <pc:docMk/>
            <pc:sldMk cId="1475929069" sldId="3807"/>
            <ac:spMk id="24" creationId="{FFB7B3C6-9788-D027-6BF8-33C6FCE56FC2}"/>
          </ac:spMkLst>
        </pc:spChg>
        <pc:spChg chg="mod">
          <ac:chgData name="stacksimplify Team" userId="30f9c473cae68561" providerId="LiveId" clId="{44F2EAF6-8EE6-7F48-975A-1D8E4D34FFE0}" dt="2024-08-16T10:41:50.917" v="20192" actId="20577"/>
          <ac:spMkLst>
            <pc:docMk/>
            <pc:sldMk cId="1475929069" sldId="3807"/>
            <ac:spMk id="25" creationId="{02685A03-9BD6-73FF-DB75-12465BF56F33}"/>
          </ac:spMkLst>
        </pc:spChg>
        <pc:spChg chg="del">
          <ac:chgData name="stacksimplify Team" userId="30f9c473cae68561" providerId="LiveId" clId="{44F2EAF6-8EE6-7F48-975A-1D8E4D34FFE0}" dt="2024-08-16T10:41:52.865" v="20193" actId="478"/>
          <ac:spMkLst>
            <pc:docMk/>
            <pc:sldMk cId="1475929069" sldId="3807"/>
            <ac:spMk id="26" creationId="{A11FFAFC-E41B-566C-0F85-4D708E404A3F}"/>
          </ac:spMkLst>
        </pc:spChg>
        <pc:spChg chg="del">
          <ac:chgData name="stacksimplify Team" userId="30f9c473cae68561" providerId="LiveId" clId="{44F2EAF6-8EE6-7F48-975A-1D8E4D34FFE0}" dt="2024-08-16T10:41:52.865" v="20193" actId="478"/>
          <ac:spMkLst>
            <pc:docMk/>
            <pc:sldMk cId="1475929069" sldId="3807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6T10:41:31.523" v="20181" actId="20577"/>
          <ac:spMkLst>
            <pc:docMk/>
            <pc:sldMk cId="1475929069" sldId="3807"/>
            <ac:spMk id="30" creationId="{42C78FE8-B4F0-2EA6-63E2-ED2D99EF4011}"/>
          </ac:spMkLst>
        </pc:spChg>
        <pc:picChg chg="add mod">
          <ac:chgData name="stacksimplify Team" userId="30f9c473cae68561" providerId="LiveId" clId="{44F2EAF6-8EE6-7F48-975A-1D8E4D34FFE0}" dt="2024-08-16T10:41:15.874" v="20169" actId="1076"/>
          <ac:picMkLst>
            <pc:docMk/>
            <pc:sldMk cId="1475929069" sldId="3807"/>
            <ac:picMk id="3" creationId="{90B26CF1-554B-BB37-30E5-C6196B98CF52}"/>
          </ac:picMkLst>
        </pc:picChg>
        <pc:picChg chg="add del">
          <ac:chgData name="stacksimplify Team" userId="30f9c473cae68561" providerId="LiveId" clId="{44F2EAF6-8EE6-7F48-975A-1D8E4D34FFE0}" dt="2024-08-16T10:41:00.823" v="20165" actId="478"/>
          <ac:picMkLst>
            <pc:docMk/>
            <pc:sldMk cId="1475929069" sldId="3807"/>
            <ac:picMk id="5" creationId="{4C71261B-5FF8-0C5C-CBB8-AC279CC8FA20}"/>
          </ac:picMkLst>
        </pc:picChg>
      </pc:sldChg>
      <pc:sldChg chg="addSp delSp modSp add mod">
        <pc:chgData name="stacksimplify Team" userId="30f9c473cae68561" providerId="LiveId" clId="{44F2EAF6-8EE6-7F48-975A-1D8E4D34FFE0}" dt="2024-08-16T10:45:40.461" v="20560" actId="478"/>
        <pc:sldMkLst>
          <pc:docMk/>
          <pc:sldMk cId="1016199942" sldId="3808"/>
        </pc:sldMkLst>
        <pc:spChg chg="mod">
          <ac:chgData name="stacksimplify Team" userId="30f9c473cae68561" providerId="LiveId" clId="{44F2EAF6-8EE6-7F48-975A-1D8E4D34FFE0}" dt="2024-08-16T10:44:26.628" v="20371" actId="20577"/>
          <ac:spMkLst>
            <pc:docMk/>
            <pc:sldMk cId="1016199942" sldId="3808"/>
            <ac:spMk id="15" creationId="{11ACC71B-D23A-06D2-ADA1-CBC5C78C1761}"/>
          </ac:spMkLst>
        </pc:spChg>
        <pc:spChg chg="mod">
          <ac:chgData name="stacksimplify Team" userId="30f9c473cae68561" providerId="LiveId" clId="{44F2EAF6-8EE6-7F48-975A-1D8E4D34FFE0}" dt="2024-08-16T10:44:33.232" v="20372"/>
          <ac:spMkLst>
            <pc:docMk/>
            <pc:sldMk cId="1016199942" sldId="3808"/>
            <ac:spMk id="17" creationId="{5A5F807A-9A9E-23CC-2939-06710934F5A5}"/>
          </ac:spMkLst>
        </pc:spChg>
        <pc:spChg chg="mod">
          <ac:chgData name="stacksimplify Team" userId="30f9c473cae68561" providerId="LiveId" clId="{44F2EAF6-8EE6-7F48-975A-1D8E4D34FFE0}" dt="2024-08-16T10:44:48.086" v="20409" actId="20577"/>
          <ac:spMkLst>
            <pc:docMk/>
            <pc:sldMk cId="1016199942" sldId="3808"/>
            <ac:spMk id="20" creationId="{C2A6656D-5B84-7891-CE08-FB32240ACCB6}"/>
          </ac:spMkLst>
        </pc:spChg>
        <pc:spChg chg="mod">
          <ac:chgData name="stacksimplify Team" userId="30f9c473cae68561" providerId="LiveId" clId="{44F2EAF6-8EE6-7F48-975A-1D8E4D34FFE0}" dt="2024-08-16T10:45:26.895" v="20536" actId="20577"/>
          <ac:spMkLst>
            <pc:docMk/>
            <pc:sldMk cId="1016199942" sldId="3808"/>
            <ac:spMk id="22" creationId="{BDDD463F-0D9A-E5E6-1B72-5B15544D5B6E}"/>
          </ac:spMkLst>
        </pc:spChg>
        <pc:spChg chg="add del mod">
          <ac:chgData name="stacksimplify Team" userId="30f9c473cae68561" providerId="LiveId" clId="{44F2EAF6-8EE6-7F48-975A-1D8E4D34FFE0}" dt="2024-08-16T10:45:38.204" v="20559" actId="478"/>
          <ac:spMkLst>
            <pc:docMk/>
            <pc:sldMk cId="1016199942" sldId="3808"/>
            <ac:spMk id="24" creationId="{FFB7B3C6-9788-D027-6BF8-33C6FCE56FC2}"/>
          </ac:spMkLst>
        </pc:spChg>
        <pc:spChg chg="add del">
          <ac:chgData name="stacksimplify Team" userId="30f9c473cae68561" providerId="LiveId" clId="{44F2EAF6-8EE6-7F48-975A-1D8E4D34FFE0}" dt="2024-08-16T10:45:40.461" v="20560" actId="478"/>
          <ac:spMkLst>
            <pc:docMk/>
            <pc:sldMk cId="1016199942" sldId="3808"/>
            <ac:spMk id="26" creationId="{A11FFAFC-E41B-566C-0F85-4D708E404A3F}"/>
          </ac:spMkLst>
        </pc:spChg>
        <pc:spChg chg="add del">
          <ac:chgData name="stacksimplify Team" userId="30f9c473cae68561" providerId="LiveId" clId="{44F2EAF6-8EE6-7F48-975A-1D8E4D34FFE0}" dt="2024-08-16T10:45:40.461" v="20560" actId="478"/>
          <ac:spMkLst>
            <pc:docMk/>
            <pc:sldMk cId="1016199942" sldId="3808"/>
            <ac:spMk id="27" creationId="{87641E92-C3CC-C3B5-35D9-DE5EB2467251}"/>
          </ac:spMkLst>
        </pc:spChg>
        <pc:spChg chg="mod">
          <ac:chgData name="stacksimplify Team" userId="30f9c473cae68561" providerId="LiveId" clId="{44F2EAF6-8EE6-7F48-975A-1D8E4D34FFE0}" dt="2024-08-16T10:42:49.571" v="20348" actId="20577"/>
          <ac:spMkLst>
            <pc:docMk/>
            <pc:sldMk cId="1016199942" sldId="3808"/>
            <ac:spMk id="30" creationId="{42C78FE8-B4F0-2EA6-63E2-ED2D99EF4011}"/>
          </ac:spMkLst>
        </pc:spChg>
        <pc:picChg chg="del">
          <ac:chgData name="stacksimplify Team" userId="30f9c473cae68561" providerId="LiveId" clId="{44F2EAF6-8EE6-7F48-975A-1D8E4D34FFE0}" dt="2024-08-16T10:42:36.828" v="20345" actId="478"/>
          <ac:picMkLst>
            <pc:docMk/>
            <pc:sldMk cId="1016199942" sldId="3808"/>
            <ac:picMk id="3" creationId="{4377C8AF-E888-2740-15A7-DDBFECEF7A44}"/>
          </ac:picMkLst>
        </pc:picChg>
        <pc:picChg chg="add mod">
          <ac:chgData name="stacksimplify Team" userId="30f9c473cae68561" providerId="LiveId" clId="{44F2EAF6-8EE6-7F48-975A-1D8E4D34FFE0}" dt="2024-08-16T10:43:11.974" v="20351" actId="14100"/>
          <ac:picMkLst>
            <pc:docMk/>
            <pc:sldMk cId="1016199942" sldId="3808"/>
            <ac:picMk id="5" creationId="{3A5904AA-6837-3187-DC16-395A039CE690}"/>
          </ac:picMkLst>
        </pc:picChg>
      </pc:sldChg>
      <pc:sldChg chg="add modAnim">
        <pc:chgData name="stacksimplify Team" userId="30f9c473cae68561" providerId="LiveId" clId="{44F2EAF6-8EE6-7F48-975A-1D8E4D34FFE0}" dt="2024-08-19T01:26:16.661" v="20568"/>
        <pc:sldMkLst>
          <pc:docMk/>
          <pc:sldMk cId="3307783191" sldId="3809"/>
        </pc:sldMkLst>
      </pc:sldChg>
      <pc:sldChg chg="add modAnim">
        <pc:chgData name="stacksimplify Team" userId="30f9c473cae68561" providerId="LiveId" clId="{44F2EAF6-8EE6-7F48-975A-1D8E4D34FFE0}" dt="2024-08-21T04:41:13.898" v="20807"/>
        <pc:sldMkLst>
          <pc:docMk/>
          <pc:sldMk cId="3417258501" sldId="3810"/>
        </pc:sldMkLst>
      </pc:sldChg>
      <pc:sldChg chg="addSp delSp modSp new mod">
        <pc:chgData name="stacksimplify Team" userId="30f9c473cae68561" providerId="LiveId" clId="{44F2EAF6-8EE6-7F48-975A-1D8E4D34FFE0}" dt="2024-08-24T01:08:33.095" v="21031" actId="207"/>
        <pc:sldMkLst>
          <pc:docMk/>
          <pc:sldMk cId="3041797190" sldId="3811"/>
        </pc:sldMkLst>
        <pc:spChg chg="del">
          <ac:chgData name="stacksimplify Team" userId="30f9c473cae68561" providerId="LiveId" clId="{44F2EAF6-8EE6-7F48-975A-1D8E4D34FFE0}" dt="2024-08-24T01:06:57.214" v="20951" actId="478"/>
          <ac:spMkLst>
            <pc:docMk/>
            <pc:sldMk cId="3041797190" sldId="3811"/>
            <ac:spMk id="3" creationId="{D1FDDAED-10BF-1520-2C28-ECDA81D98099}"/>
          </ac:spMkLst>
        </pc:spChg>
        <pc:spChg chg="mod">
          <ac:chgData name="stacksimplify Team" userId="30f9c473cae68561" providerId="LiveId" clId="{44F2EAF6-8EE6-7F48-975A-1D8E4D34FFE0}" dt="2024-08-24T01:06:53.465" v="20950" actId="20577"/>
          <ac:spMkLst>
            <pc:docMk/>
            <pc:sldMk cId="3041797190" sldId="3811"/>
            <ac:spMk id="4" creationId="{107AC789-E8F0-42FA-E033-3B8FC5511C45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8" creationId="{FAA87B0E-60BD-4785-E29F-5C988D3BBFF3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9" creationId="{B0679870-04C2-3B07-0395-D3918F114C99}"/>
          </ac:spMkLst>
        </pc:spChg>
        <pc:spChg chg="add mod">
          <ac:chgData name="stacksimplify Team" userId="30f9c473cae68561" providerId="LiveId" clId="{44F2EAF6-8EE6-7F48-975A-1D8E4D34FFE0}" dt="2024-08-24T01:08:33.095" v="21031" actId="207"/>
          <ac:spMkLst>
            <pc:docMk/>
            <pc:sldMk cId="3041797190" sldId="3811"/>
            <ac:spMk id="10" creationId="{D2D4FCF0-3E31-32D5-0301-ECF70B0EDD80}"/>
          </ac:spMkLst>
        </pc:spChg>
        <pc:picChg chg="add mod">
          <ac:chgData name="stacksimplify Team" userId="30f9c473cae68561" providerId="LiveId" clId="{44F2EAF6-8EE6-7F48-975A-1D8E4D34FFE0}" dt="2024-08-24T01:07:34.807" v="20964" actId="1076"/>
          <ac:picMkLst>
            <pc:docMk/>
            <pc:sldMk cId="3041797190" sldId="3811"/>
            <ac:picMk id="5" creationId="{771B5335-BB09-75ED-076D-BCC58B4298E8}"/>
          </ac:picMkLst>
        </pc:picChg>
        <pc:picChg chg="add mod">
          <ac:chgData name="stacksimplify Team" userId="30f9c473cae68561" providerId="LiveId" clId="{44F2EAF6-8EE6-7F48-975A-1D8E4D34FFE0}" dt="2024-08-24T01:07:37.391" v="20965" actId="1076"/>
          <ac:picMkLst>
            <pc:docMk/>
            <pc:sldMk cId="3041797190" sldId="3811"/>
            <ac:picMk id="6" creationId="{E54625B2-5CC7-7D6E-89CF-7149262FBC6A}"/>
          </ac:picMkLst>
        </pc:picChg>
        <pc:picChg chg="add mod">
          <ac:chgData name="stacksimplify Team" userId="30f9c473cae68561" providerId="LiveId" clId="{44F2EAF6-8EE6-7F48-975A-1D8E4D34FFE0}" dt="2024-08-24T01:07:31.190" v="20963" actId="14100"/>
          <ac:picMkLst>
            <pc:docMk/>
            <pc:sldMk cId="3041797190" sldId="3811"/>
            <ac:picMk id="7" creationId="{035E1998-7757-C1A6-E86E-31156B8E5F82}"/>
          </ac:picMkLst>
        </pc:picChg>
      </pc:sldChg>
      <pc:sldChg chg="addSp delSp modSp add mod modAnim">
        <pc:chgData name="stacksimplify Team" userId="30f9c473cae68561" providerId="LiveId" clId="{44F2EAF6-8EE6-7F48-975A-1D8E4D34FFE0}" dt="2024-08-30T10:04:36.689" v="21568"/>
        <pc:sldMkLst>
          <pc:docMk/>
          <pc:sldMk cId="2583957575" sldId="3812"/>
        </pc:sldMkLst>
        <pc:spChg chg="del mod">
          <ac:chgData name="stacksimplify Team" userId="30f9c473cae68561" providerId="LiveId" clId="{44F2EAF6-8EE6-7F48-975A-1D8E4D34FFE0}" dt="2024-08-30T10:02:55.372" v="21541" actId="478"/>
          <ac:spMkLst>
            <pc:docMk/>
            <pc:sldMk cId="2583957575" sldId="3812"/>
            <ac:spMk id="4" creationId="{A33CF354-158C-7B21-2393-670A4B18E06E}"/>
          </ac:spMkLst>
        </pc:spChg>
        <pc:spChg chg="del">
          <ac:chgData name="stacksimplify Team" userId="30f9c473cae68561" providerId="LiveId" clId="{44F2EAF6-8EE6-7F48-975A-1D8E4D34FFE0}" dt="2024-08-30T10:03:09.934" v="21546" actId="478"/>
          <ac:spMkLst>
            <pc:docMk/>
            <pc:sldMk cId="2583957575" sldId="3812"/>
            <ac:spMk id="6" creationId="{32FCFF38-226F-1686-FE7E-4065CCF7F08B}"/>
          </ac:spMkLst>
        </pc:spChg>
        <pc:spChg chg="add mod">
          <ac:chgData name="stacksimplify Team" userId="30f9c473cae68561" providerId="LiveId" clId="{44F2EAF6-8EE6-7F48-975A-1D8E4D34FFE0}" dt="2024-08-30T10:02:53.545" v="21540" actId="1076"/>
          <ac:spMkLst>
            <pc:docMk/>
            <pc:sldMk cId="2583957575" sldId="3812"/>
            <ac:spMk id="10" creationId="{E92A364D-FBE0-DFA9-180C-25FB08BD679D}"/>
          </ac:spMkLst>
        </pc:spChg>
        <pc:spChg chg="mod">
          <ac:chgData name="stacksimplify Team" userId="30f9c473cae68561" providerId="LiveId" clId="{44F2EAF6-8EE6-7F48-975A-1D8E4D34FFE0}" dt="2024-08-30T10:03:41.549" v="21552" actId="1076"/>
          <ac:spMkLst>
            <pc:docMk/>
            <pc:sldMk cId="2583957575" sldId="3812"/>
            <ac:spMk id="12" creationId="{2BB8D3C3-DA7E-D414-6CC8-B66917A2349B}"/>
          </ac:spMkLst>
        </pc:spChg>
        <pc:spChg chg="add del mod">
          <ac:chgData name="stacksimplify Team" userId="30f9c473cae68561" providerId="LiveId" clId="{44F2EAF6-8EE6-7F48-975A-1D8E4D34FFE0}" dt="2024-08-30T10:04:15.263" v="21566" actId="478"/>
          <ac:spMkLst>
            <pc:docMk/>
            <pc:sldMk cId="2583957575" sldId="3812"/>
            <ac:spMk id="15" creationId="{B31F3EE1-B3D3-1E0D-2815-07C47AE490E6}"/>
          </ac:spMkLst>
        </pc:spChg>
        <pc:spChg chg="mod">
          <ac:chgData name="stacksimplify Team" userId="30f9c473cae68561" providerId="LiveId" clId="{44F2EAF6-8EE6-7F48-975A-1D8E4D34FFE0}" dt="2024-08-30T10:04:13.529" v="21565" actId="1076"/>
          <ac:spMkLst>
            <pc:docMk/>
            <pc:sldMk cId="2583957575" sldId="3812"/>
            <ac:spMk id="20" creationId="{76E6098B-4799-A3AE-26E8-469253D24350}"/>
          </ac:spMkLst>
        </pc:spChg>
        <pc:spChg chg="add mod">
          <ac:chgData name="stacksimplify Team" userId="30f9c473cae68561" providerId="LiveId" clId="{44F2EAF6-8EE6-7F48-975A-1D8E4D34FFE0}" dt="2024-08-30T10:03:53.065" v="21557" actId="14100"/>
          <ac:spMkLst>
            <pc:docMk/>
            <pc:sldMk cId="2583957575" sldId="3812"/>
            <ac:spMk id="23" creationId="{68E5FEA6-05BF-6F12-8EC9-631EE1565EF5}"/>
          </ac:spMkLst>
        </pc:spChg>
        <pc:picChg chg="del">
          <ac:chgData name="stacksimplify Team" userId="30f9c473cae68561" providerId="LiveId" clId="{44F2EAF6-8EE6-7F48-975A-1D8E4D34FFE0}" dt="2024-08-30T10:02:38.034" v="21533" actId="478"/>
          <ac:picMkLst>
            <pc:docMk/>
            <pc:sldMk cId="2583957575" sldId="3812"/>
            <ac:picMk id="3" creationId="{ACCE4741-09B9-BADE-5E19-BDCE34F218A9}"/>
          </ac:picMkLst>
        </pc:picChg>
        <pc:picChg chg="del">
          <ac:chgData name="stacksimplify Team" userId="30f9c473cae68561" providerId="LiveId" clId="{44F2EAF6-8EE6-7F48-975A-1D8E4D34FFE0}" dt="2024-08-30T10:03:11.500" v="21547" actId="478"/>
          <ac:picMkLst>
            <pc:docMk/>
            <pc:sldMk cId="2583957575" sldId="3812"/>
            <ac:picMk id="5" creationId="{1258A77D-6AE6-00FA-CFC4-B73FE82F41EF}"/>
          </ac:picMkLst>
        </pc:picChg>
        <pc:picChg chg="add mod">
          <ac:chgData name="stacksimplify Team" userId="30f9c473cae68561" providerId="LiveId" clId="{44F2EAF6-8EE6-7F48-975A-1D8E4D34FFE0}" dt="2024-08-30T10:02:48.591" v="21538" actId="1076"/>
          <ac:picMkLst>
            <pc:docMk/>
            <pc:sldMk cId="2583957575" sldId="3812"/>
            <ac:picMk id="9" creationId="{AD239404-95A8-9388-425F-3AF9E2BF4143}"/>
          </ac:picMkLst>
        </pc:picChg>
        <pc:picChg chg="add mod">
          <ac:chgData name="stacksimplify Team" userId="30f9c473cae68561" providerId="LiveId" clId="{44F2EAF6-8EE6-7F48-975A-1D8E4D34FFE0}" dt="2024-08-30T10:03:38.116" v="21551" actId="1076"/>
          <ac:picMkLst>
            <pc:docMk/>
            <pc:sldMk cId="2583957575" sldId="3812"/>
            <ac:picMk id="16" creationId="{A958021E-E7D8-E10E-AD2D-4A26DAF7A262}"/>
          </ac:picMkLst>
        </pc:picChg>
        <pc:cxnChg chg="del mod">
          <ac:chgData name="stacksimplify Team" userId="30f9c473cae68561" providerId="LiveId" clId="{44F2EAF6-8EE6-7F48-975A-1D8E4D34FFE0}" dt="2024-08-30T10:03:57.347" v="21559" actId="478"/>
          <ac:cxnSpMkLst>
            <pc:docMk/>
            <pc:sldMk cId="2583957575" sldId="3812"/>
            <ac:cxnSpMk id="8" creationId="{774832F3-A2BE-DE39-BF83-840CB2F680A2}"/>
          </ac:cxnSpMkLst>
        </pc:cxnChg>
        <pc:cxnChg chg="add mod">
          <ac:chgData name="stacksimplify Team" userId="30f9c473cae68561" providerId="LiveId" clId="{44F2EAF6-8EE6-7F48-975A-1D8E4D34FFE0}" dt="2024-08-30T10:04:10.579" v="21564" actId="14100"/>
          <ac:cxnSpMkLst>
            <pc:docMk/>
            <pc:sldMk cId="2583957575" sldId="3812"/>
            <ac:cxnSpMk id="24" creationId="{CD4E4C27-64FD-F025-602E-62D9A8498EB4}"/>
          </ac:cxnSpMkLst>
        </pc:cxnChg>
      </pc:sldChg>
      <pc:sldChg chg="addSp delSp modSp add mod">
        <pc:chgData name="stacksimplify Team" userId="30f9c473cae68561" providerId="LiveId" clId="{44F2EAF6-8EE6-7F48-975A-1D8E4D34FFE0}" dt="2024-09-01T03:30:06.723" v="21602" actId="478"/>
        <pc:sldMkLst>
          <pc:docMk/>
          <pc:sldMk cId="1666578831" sldId="3813"/>
        </pc:sldMkLst>
        <pc:spChg chg="del mod">
          <ac:chgData name="stacksimplify Team" userId="30f9c473cae68561" providerId="LiveId" clId="{44F2EAF6-8EE6-7F48-975A-1D8E4D34FFE0}" dt="2024-09-01T03:30:06.723" v="21602" actId="478"/>
          <ac:spMkLst>
            <pc:docMk/>
            <pc:sldMk cId="1666578831" sldId="3813"/>
            <ac:spMk id="5" creationId="{41279CCE-239A-CF46-7F4D-BE2DC7CC0A12}"/>
          </ac:spMkLst>
        </pc:spChg>
        <pc:spChg chg="del mod">
          <ac:chgData name="stacksimplify Team" userId="30f9c473cae68561" providerId="LiveId" clId="{44F2EAF6-8EE6-7F48-975A-1D8E4D34FFE0}" dt="2024-09-01T03:30:06.723" v="21602" actId="478"/>
          <ac:spMkLst>
            <pc:docMk/>
            <pc:sldMk cId="1666578831" sldId="3813"/>
            <ac:spMk id="6" creationId="{F47EB886-A1A3-C0B7-EFCB-01070C819CCE}"/>
          </ac:spMkLst>
        </pc:spChg>
        <pc:spChg chg="add mod">
          <ac:chgData name="stacksimplify Team" userId="30f9c473cae68561" providerId="LiveId" clId="{44F2EAF6-8EE6-7F48-975A-1D8E4D34FFE0}" dt="2024-09-01T03:30:02.136" v="21601" actId="1076"/>
          <ac:spMkLst>
            <pc:docMk/>
            <pc:sldMk cId="1666578831" sldId="3813"/>
            <ac:spMk id="12" creationId="{A4D53B5D-6CA3-3D34-CEEB-68132DBA94BB}"/>
          </ac:spMkLst>
        </pc:spChg>
        <pc:spChg chg="add mod">
          <ac:chgData name="stacksimplify Team" userId="30f9c473cae68561" providerId="LiveId" clId="{44F2EAF6-8EE6-7F48-975A-1D8E4D34FFE0}" dt="2024-09-01T03:30:02.136" v="21601" actId="1076"/>
          <ac:spMkLst>
            <pc:docMk/>
            <pc:sldMk cId="1666578831" sldId="3813"/>
            <ac:spMk id="15" creationId="{1541B71B-2B90-0E04-D1C6-B8B4114585D4}"/>
          </ac:spMkLst>
        </pc:spChg>
        <pc:picChg chg="del">
          <ac:chgData name="stacksimplify Team" userId="30f9c473cae68561" providerId="LiveId" clId="{44F2EAF6-8EE6-7F48-975A-1D8E4D34FFE0}" dt="2024-09-01T03:29:04.899" v="21594" actId="478"/>
          <ac:picMkLst>
            <pc:docMk/>
            <pc:sldMk cId="1666578831" sldId="3813"/>
            <ac:picMk id="3" creationId="{AE191144-7046-4DE7-41E9-8DB594AB0238}"/>
          </ac:picMkLst>
        </pc:picChg>
        <pc:picChg chg="add mod">
          <ac:chgData name="stacksimplify Team" userId="30f9c473cae68561" providerId="LiveId" clId="{44F2EAF6-8EE6-7F48-975A-1D8E4D34FFE0}" dt="2024-09-01T03:29:46.889" v="21598" actId="1076"/>
          <ac:picMkLst>
            <pc:docMk/>
            <pc:sldMk cId="1666578831" sldId="3813"/>
            <ac:picMk id="11" creationId="{2C37EAB8-CC3F-C01B-052D-E9A1BC56DC80}"/>
          </ac:picMkLst>
        </pc:picChg>
      </pc:sldChg>
      <pc:sldChg chg="addSp delSp modSp new del mod modAnim">
        <pc:chgData name="stacksimplify Team" userId="30f9c473cae68561" providerId="LiveId" clId="{44F2EAF6-8EE6-7F48-975A-1D8E4D34FFE0}" dt="2024-09-01T06:10:19.186" v="22237" actId="2696"/>
        <pc:sldMkLst>
          <pc:docMk/>
          <pc:sldMk cId="1629965921" sldId="3814"/>
        </pc:sldMkLst>
        <pc:spChg chg="del">
          <ac:chgData name="stacksimplify Team" userId="30f9c473cae68561" providerId="LiveId" clId="{44F2EAF6-8EE6-7F48-975A-1D8E4D34FFE0}" dt="2024-09-01T05:55:57.393" v="21697" actId="478"/>
          <ac:spMkLst>
            <pc:docMk/>
            <pc:sldMk cId="1629965921" sldId="3814"/>
            <ac:spMk id="3" creationId="{F1B24380-BD5B-5B94-89D8-535436DE9750}"/>
          </ac:spMkLst>
        </pc:spChg>
        <pc:spChg chg="mod">
          <ac:chgData name="stacksimplify Team" userId="30f9c473cae68561" providerId="LiveId" clId="{44F2EAF6-8EE6-7F48-975A-1D8E4D34FFE0}" dt="2024-09-01T05:55:53.864" v="21696" actId="20577"/>
          <ac:spMkLst>
            <pc:docMk/>
            <pc:sldMk cId="1629965921" sldId="3814"/>
            <ac:spMk id="4" creationId="{6F7F2C1E-2A0E-ABFA-89B9-07C39A3DD93D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5" creationId="{344F026F-EB35-9C0C-46C4-479AA24AF6B2}"/>
          </ac:spMkLst>
        </pc:spChg>
        <pc:spChg chg="add del mod">
          <ac:chgData name="stacksimplify Team" userId="30f9c473cae68561" providerId="LiveId" clId="{44F2EAF6-8EE6-7F48-975A-1D8E4D34FFE0}" dt="2024-09-01T05:56:38.669" v="21708" actId="478"/>
          <ac:spMkLst>
            <pc:docMk/>
            <pc:sldMk cId="1629965921" sldId="3814"/>
            <ac:spMk id="6" creationId="{0DA76950-E7E6-1BED-2FBA-6C900FF9E5A2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7" creationId="{B6BFCA24-80A0-76AC-93DE-262651FA92DE}"/>
          </ac:spMkLst>
        </pc:spChg>
        <pc:spChg chg="add mod">
          <ac:chgData name="stacksimplify Team" userId="30f9c473cae68561" providerId="LiveId" clId="{44F2EAF6-8EE6-7F48-975A-1D8E4D34FFE0}" dt="2024-09-01T05:56:45.274" v="21711"/>
          <ac:spMkLst>
            <pc:docMk/>
            <pc:sldMk cId="1629965921" sldId="3814"/>
            <ac:spMk id="8" creationId="{7AAB0BC3-9280-1293-54DE-C3E978A8491B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9" creationId="{7944101F-DD74-91E4-B81F-4C722F0D5A28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0" creationId="{8571BA5E-40BF-78E1-05C8-F931349188B4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1" creationId="{946B841D-2047-CBD9-759F-FA2A75C6B6B1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2" creationId="{F37886C3-C20A-4743-D282-04EEE0330C4B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3" creationId="{2FFF5D65-C279-FA53-73E5-724FABCC0C54}"/>
          </ac:spMkLst>
        </pc:spChg>
        <pc:spChg chg="add mod">
          <ac:chgData name="stacksimplify Team" userId="30f9c473cae68561" providerId="LiveId" clId="{44F2EAF6-8EE6-7F48-975A-1D8E4D34FFE0}" dt="2024-09-01T06:06:17.377" v="22160" actId="1076"/>
          <ac:spMkLst>
            <pc:docMk/>
            <pc:sldMk cId="1629965921" sldId="3814"/>
            <ac:spMk id="14" creationId="{BF71A7A3-DC72-1EE3-29D6-CED94ABF2E22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19" creationId="{063412E5-56A6-C473-9BD7-A528A7B97D53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21" creationId="{1E28E285-77A0-1983-45EB-06B24BD84EEC}"/>
          </ac:spMkLst>
        </pc:spChg>
        <pc:spChg chg="add del mod">
          <ac:chgData name="stacksimplify Team" userId="30f9c473cae68561" providerId="LiveId" clId="{44F2EAF6-8EE6-7F48-975A-1D8E4D34FFE0}" dt="2024-09-01T06:05:00.501" v="22152" actId="478"/>
          <ac:spMkLst>
            <pc:docMk/>
            <pc:sldMk cId="1629965921" sldId="3814"/>
            <ac:spMk id="22" creationId="{A1391BD5-1180-20D4-1FCC-60B5C296BD20}"/>
          </ac:spMkLst>
        </pc:spChg>
        <pc:spChg chg="add del mod">
          <ac:chgData name="stacksimplify Team" userId="30f9c473cae68561" providerId="LiveId" clId="{44F2EAF6-8EE6-7F48-975A-1D8E4D34FFE0}" dt="2024-09-01T06:04:18.967" v="22123" actId="478"/>
          <ac:spMkLst>
            <pc:docMk/>
            <pc:sldMk cId="1629965921" sldId="3814"/>
            <ac:spMk id="24" creationId="{EA674070-96C5-C034-E604-CEBE93A670D4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26" creationId="{9CF2BA3A-6A31-44E2-CBCB-779671F0292E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28" creationId="{E659210B-B009-5FD5-C26F-F110833347B7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29" creationId="{961CCACE-3323-BD89-55EF-BF3706496DFA}"/>
          </ac:spMkLst>
        </pc:spChg>
        <pc:spChg chg="add mod">
          <ac:chgData name="stacksimplify Team" userId="30f9c473cae68561" providerId="LiveId" clId="{44F2EAF6-8EE6-7F48-975A-1D8E4D34FFE0}" dt="2024-09-01T06:06:22.991" v="22161" actId="1076"/>
          <ac:spMkLst>
            <pc:docMk/>
            <pc:sldMk cId="1629965921" sldId="3814"/>
            <ac:spMk id="31" creationId="{FA68DA6E-8790-D917-C8C2-9238BAC5FFFA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33" creationId="{CF0DBB81-F422-028A-9BA1-0D252C9852EA}"/>
          </ac:spMkLst>
        </pc:spChg>
        <pc:spChg chg="add mod">
          <ac:chgData name="stacksimplify Team" userId="30f9c473cae68561" providerId="LiveId" clId="{44F2EAF6-8EE6-7F48-975A-1D8E4D34FFE0}" dt="2024-09-01T06:06:53.453" v="22189" actId="20577"/>
          <ac:spMkLst>
            <pc:docMk/>
            <pc:sldMk cId="1629965921" sldId="3814"/>
            <ac:spMk id="35" creationId="{FC877B5E-A006-C716-3C32-80A33B03CCF2}"/>
          </ac:spMkLst>
        </pc:spChg>
        <pc:spChg chg="add mod">
          <ac:chgData name="stacksimplify Team" userId="30f9c473cae68561" providerId="LiveId" clId="{44F2EAF6-8EE6-7F48-975A-1D8E4D34FFE0}" dt="2024-09-01T06:09:57.357" v="22235" actId="207"/>
          <ac:spMkLst>
            <pc:docMk/>
            <pc:sldMk cId="1629965921" sldId="3814"/>
            <ac:spMk id="36" creationId="{B7B2DDE8-8479-E8D4-214A-04639F487CEC}"/>
          </ac:spMkLst>
        </pc:spChg>
        <pc:spChg chg="add mod">
          <ac:chgData name="stacksimplify Team" userId="30f9c473cae68561" providerId="LiveId" clId="{44F2EAF6-8EE6-7F48-975A-1D8E4D34FFE0}" dt="2024-09-01T06:07:39.880" v="22214" actId="1076"/>
          <ac:spMkLst>
            <pc:docMk/>
            <pc:sldMk cId="1629965921" sldId="3814"/>
            <ac:spMk id="38" creationId="{4CD9CF9D-E810-5465-8808-77D5ED93083B}"/>
          </ac:spMkLst>
        </pc:spChg>
        <pc:spChg chg="add mod">
          <ac:chgData name="stacksimplify Team" userId="30f9c473cae68561" providerId="LiveId" clId="{44F2EAF6-8EE6-7F48-975A-1D8E4D34FFE0}" dt="2024-09-01T06:08:32.906" v="22223" actId="692"/>
          <ac:spMkLst>
            <pc:docMk/>
            <pc:sldMk cId="1629965921" sldId="3814"/>
            <ac:spMk id="40" creationId="{75095A94-1745-0536-1CED-4D4C2235BDAC}"/>
          </ac:spMkLst>
        </pc:sp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20" creationId="{8707B172-E0F5-CD23-E124-57BA34666468}"/>
          </ac:picMkLst>
        </pc:picChg>
        <pc:picChg chg="add del mod">
          <ac:chgData name="stacksimplify Team" userId="30f9c473cae68561" providerId="LiveId" clId="{44F2EAF6-8EE6-7F48-975A-1D8E4D34FFE0}" dt="2024-09-01T06:05:00.501" v="22152" actId="478"/>
          <ac:picMkLst>
            <pc:docMk/>
            <pc:sldMk cId="1629965921" sldId="3814"/>
            <ac:picMk id="23" creationId="{B091791F-B259-9BF9-11D5-5CCE81432B1B}"/>
          </ac:picMkLst>
        </pc:picChg>
        <pc:picChg chg="add del mod">
          <ac:chgData name="stacksimplify Team" userId="30f9c473cae68561" providerId="LiveId" clId="{44F2EAF6-8EE6-7F48-975A-1D8E4D34FFE0}" dt="2024-09-01T06:04:16.808" v="22122" actId="478"/>
          <ac:picMkLst>
            <pc:docMk/>
            <pc:sldMk cId="1629965921" sldId="3814"/>
            <ac:picMk id="25" creationId="{F3C36132-214D-69DC-2176-8F7AAD990AF5}"/>
          </ac:picMkLst>
        </pc:pic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27" creationId="{4C567BB2-9C01-947D-9E9D-DAB77F809D96}"/>
          </ac:picMkLst>
        </pc:picChg>
        <pc:picChg chg="add mod">
          <ac:chgData name="stacksimplify Team" userId="30f9c473cae68561" providerId="LiveId" clId="{44F2EAF6-8EE6-7F48-975A-1D8E4D34FFE0}" dt="2024-09-01T06:06:22.991" v="22161" actId="1076"/>
          <ac:picMkLst>
            <pc:docMk/>
            <pc:sldMk cId="1629965921" sldId="3814"/>
            <ac:picMk id="30" creationId="{62082134-53DF-7291-B920-4AC6C6A98BEB}"/>
          </ac:picMkLst>
        </pc:picChg>
        <pc:picChg chg="add del mod">
          <ac:chgData name="stacksimplify Team" userId="30f9c473cae68561" providerId="LiveId" clId="{44F2EAF6-8EE6-7F48-975A-1D8E4D34FFE0}" dt="2024-09-01T06:06:39.002" v="22170" actId="478"/>
          <ac:picMkLst>
            <pc:docMk/>
            <pc:sldMk cId="1629965921" sldId="3814"/>
            <ac:picMk id="32" creationId="{9C035022-9950-D81F-C1E8-A409EE3A16D2}"/>
          </ac:picMkLst>
        </pc:picChg>
        <pc:picChg chg="add mod">
          <ac:chgData name="stacksimplify Team" userId="30f9c473cae68561" providerId="LiveId" clId="{44F2EAF6-8EE6-7F48-975A-1D8E4D34FFE0}" dt="2024-09-01T06:06:58.268" v="22190" actId="1076"/>
          <ac:picMkLst>
            <pc:docMk/>
            <pc:sldMk cId="1629965921" sldId="3814"/>
            <ac:picMk id="34" creationId="{0665CEF5-BC37-B4A6-2D63-8F262F71684F}"/>
          </ac:picMkLst>
        </pc:picChg>
        <pc:picChg chg="add del mod">
          <ac:chgData name="stacksimplify Team" userId="30f9c473cae68561" providerId="LiveId" clId="{44F2EAF6-8EE6-7F48-975A-1D8E4D34FFE0}" dt="2024-09-01T06:07:22.009" v="22195" actId="478"/>
          <ac:picMkLst>
            <pc:docMk/>
            <pc:sldMk cId="1629965921" sldId="3814"/>
            <ac:picMk id="37" creationId="{74E3F08E-B420-3C8C-F635-3EB144DFAB7D}"/>
          </ac:picMkLst>
        </pc:picChg>
        <pc:picChg chg="add mod">
          <ac:chgData name="stacksimplify Team" userId="30f9c473cae68561" providerId="LiveId" clId="{44F2EAF6-8EE6-7F48-975A-1D8E4D34FFE0}" dt="2024-09-01T06:07:30.831" v="22199" actId="1076"/>
          <ac:picMkLst>
            <pc:docMk/>
            <pc:sldMk cId="1629965921" sldId="3814"/>
            <ac:picMk id="39" creationId="{65E2CE43-0142-E36F-7C05-A784402DFD5D}"/>
          </ac:picMkLst>
        </pc:pic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6" creationId="{BC50A1DB-5D7F-BE99-7C0E-18F17F0E8FFD}"/>
          </ac:cxnSpMkLst>
        </pc:cxn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7" creationId="{143AB269-0CB0-7B46-2894-ACA55D1D672C}"/>
          </ac:cxnSpMkLst>
        </pc:cxnChg>
        <pc:cxnChg chg="add mod">
          <ac:chgData name="stacksimplify Team" userId="30f9c473cae68561" providerId="LiveId" clId="{44F2EAF6-8EE6-7F48-975A-1D8E4D34FFE0}" dt="2024-09-01T06:06:17.377" v="22160" actId="1076"/>
          <ac:cxnSpMkLst>
            <pc:docMk/>
            <pc:sldMk cId="1629965921" sldId="3814"/>
            <ac:cxnSpMk id="18" creationId="{9798D840-84F7-3D64-EC09-103667B1572D}"/>
          </ac:cxnSpMkLst>
        </pc:cxnChg>
      </pc:sldChg>
      <pc:sldChg chg="addSp delSp modSp add del mod setBg">
        <pc:chgData name="stacksimplify Team" userId="30f9c473cae68561" providerId="LiveId" clId="{44F2EAF6-8EE6-7F48-975A-1D8E4D34FFE0}" dt="2024-09-01T06:16:04.634" v="22361" actId="2696"/>
        <pc:sldMkLst>
          <pc:docMk/>
          <pc:sldMk cId="2172782932" sldId="3815"/>
        </pc:sldMkLst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" creationId="{22ABA93E-EEF6-BBC2-351C-66AF7B877726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8" creationId="{C3957128-7329-5ABD-6D82-BECF543B322E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15" creationId="{31A7AD6A-5079-638B-40CF-92942C2C742C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19" creationId="{063412E5-56A6-C473-9BD7-A528A7B97D53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1" creationId="{1E28E285-77A0-1983-45EB-06B24BD84EE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23" creationId="{4550389F-972F-770A-6643-AE591C60348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24" creationId="{76E101DE-46AF-4E7B-726D-B7F48A8C1D87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6" creationId="{9CF2BA3A-6A31-44E2-CBCB-779671F0292E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28" creationId="{E659210B-B009-5FD5-C26F-F110833347B7}"/>
          </ac:spMkLst>
        </pc:spChg>
        <pc:spChg chg="del">
          <ac:chgData name="stacksimplify Team" userId="30f9c473cae68561" providerId="LiveId" clId="{44F2EAF6-8EE6-7F48-975A-1D8E4D34FFE0}" dt="2024-09-01T06:09:17.325" v="22227" actId="478"/>
          <ac:spMkLst>
            <pc:docMk/>
            <pc:sldMk cId="2172782932" sldId="3815"/>
            <ac:spMk id="29" creationId="{961CCACE-3323-BD89-55EF-BF3706496DFA}"/>
          </ac:spMkLst>
        </pc:spChg>
        <pc:spChg chg="del">
          <ac:chgData name="stacksimplify Team" userId="30f9c473cae68561" providerId="LiveId" clId="{44F2EAF6-8EE6-7F48-975A-1D8E4D34FFE0}" dt="2024-09-01T06:09:17.325" v="22227" actId="478"/>
          <ac:spMkLst>
            <pc:docMk/>
            <pc:sldMk cId="2172782932" sldId="3815"/>
            <ac:spMk id="31" creationId="{FA68DA6E-8790-D917-C8C2-9238BAC5FFFA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2" creationId="{9AE4B793-62D5-BEF3-1D16-996B1D2CBFF8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3" creationId="{CF0DBB81-F422-028A-9BA1-0D252C9852EA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5" creationId="{FC877B5E-A006-C716-3C32-80A33B03CCF2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6" creationId="{B7B2DDE8-8479-E8D4-214A-04639F487CE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37" creationId="{B7166162-0E84-95F4-0C0D-50804219BA0F}"/>
          </ac:spMkLst>
        </pc:spChg>
        <pc:spChg chg="del">
          <ac:chgData name="stacksimplify Team" userId="30f9c473cae68561" providerId="LiveId" clId="{44F2EAF6-8EE6-7F48-975A-1D8E4D34FFE0}" dt="2024-09-01T06:09:22.344" v="22228" actId="478"/>
          <ac:spMkLst>
            <pc:docMk/>
            <pc:sldMk cId="2172782932" sldId="3815"/>
            <ac:spMk id="38" creationId="{4CD9CF9D-E810-5465-8808-77D5ED93083B}"/>
          </ac:spMkLst>
        </pc:spChg>
        <pc:spChg chg="mod">
          <ac:chgData name="stacksimplify Team" userId="30f9c473cae68561" providerId="LiveId" clId="{44F2EAF6-8EE6-7F48-975A-1D8E4D34FFE0}" dt="2024-09-01T06:10:48.122" v="22243" actId="14100"/>
          <ac:spMkLst>
            <pc:docMk/>
            <pc:sldMk cId="2172782932" sldId="3815"/>
            <ac:spMk id="40" creationId="{75095A94-1745-0536-1CED-4D4C2235BDAC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2" creationId="{A2F3E16E-6D56-16DC-F5EB-9D2966D53529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3" creationId="{7259C6B9-8131-027C-9FCD-46ACF56FE0E9}"/>
          </ac:spMkLst>
        </pc:spChg>
        <pc:spChg chg="add mod">
          <ac:chgData name="stacksimplify Team" userId="30f9c473cae68561" providerId="LiveId" clId="{44F2EAF6-8EE6-7F48-975A-1D8E4D34FFE0}" dt="2024-09-01T06:10:11.623" v="22236"/>
          <ac:spMkLst>
            <pc:docMk/>
            <pc:sldMk cId="2172782932" sldId="3815"/>
            <ac:spMk id="44" creationId="{0A09C9A3-1A44-E2D0-0E07-63ECA1AFF407}"/>
          </ac:spMkLst>
        </pc:spChg>
        <pc:spChg chg="add mod">
          <ac:chgData name="stacksimplify Team" userId="30f9c473cae68561" providerId="LiveId" clId="{44F2EAF6-8EE6-7F48-975A-1D8E4D34FFE0}" dt="2024-09-01T06:11:15.736" v="22296" actId="113"/>
          <ac:spMkLst>
            <pc:docMk/>
            <pc:sldMk cId="2172782932" sldId="3815"/>
            <ac:spMk id="46" creationId="{5D206C2B-189B-CFF0-E09F-08FA78B32409}"/>
          </ac:spMkLst>
        </pc:sp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6" creationId="{1616AFBE-97B6-8CF3-982B-C013A8C32671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20" creationId="{8707B172-E0F5-CD23-E124-57BA34666468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22" creationId="{6F68EF91-F5E0-7D30-42C7-9FF2D9FB8324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25" creationId="{2B27A0DB-4E86-651B-69D4-6339587BD133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27" creationId="{4C567BB2-9C01-947D-9E9D-DAB77F809D96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0" creationId="{62082134-53DF-7291-B920-4AC6C6A98BEB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4" creationId="{0665CEF5-BC37-B4A6-2D63-8F262F71684F}"/>
          </ac:picMkLst>
        </pc:picChg>
        <pc:picChg chg="del">
          <ac:chgData name="stacksimplify Team" userId="30f9c473cae68561" providerId="LiveId" clId="{44F2EAF6-8EE6-7F48-975A-1D8E4D34FFE0}" dt="2024-09-01T06:09:17.325" v="22227" actId="478"/>
          <ac:picMkLst>
            <pc:docMk/>
            <pc:sldMk cId="2172782932" sldId="3815"/>
            <ac:picMk id="39" creationId="{65E2CE43-0142-E36F-7C05-A784402DFD5D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41" creationId="{519D013C-B798-17E4-CB99-B0082D395612}"/>
          </ac:picMkLst>
        </pc:picChg>
        <pc:picChg chg="add mod">
          <ac:chgData name="stacksimplify Team" userId="30f9c473cae68561" providerId="LiveId" clId="{44F2EAF6-8EE6-7F48-975A-1D8E4D34FFE0}" dt="2024-09-01T06:10:11.623" v="22236"/>
          <ac:picMkLst>
            <pc:docMk/>
            <pc:sldMk cId="2172782932" sldId="3815"/>
            <ac:picMk id="45" creationId="{583C406A-B4B3-B0D2-B56F-5CA55B0D3909}"/>
          </ac:picMkLst>
        </pc:picChg>
      </pc:sldChg>
      <pc:sldChg chg="add del">
        <pc:chgData name="stacksimplify Team" userId="30f9c473cae68561" providerId="LiveId" clId="{44F2EAF6-8EE6-7F48-975A-1D8E4D34FFE0}" dt="2024-09-01T06:16:05.165" v="22362" actId="2696"/>
        <pc:sldMkLst>
          <pc:docMk/>
          <pc:sldMk cId="2189946856" sldId="3816"/>
        </pc:sldMkLst>
      </pc:sldChg>
      <pc:sldChg chg="addSp delSp modSp add mod ord modAnim">
        <pc:chgData name="stacksimplify Team" userId="30f9c473cae68561" providerId="LiveId" clId="{44F2EAF6-8EE6-7F48-975A-1D8E4D34FFE0}" dt="2024-09-01T06:16:17.667" v="22363" actId="20578"/>
        <pc:sldMkLst>
          <pc:docMk/>
          <pc:sldMk cId="264383433" sldId="3817"/>
        </pc:sldMkLst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" creationId="{22ABA93E-EEF6-BBC2-351C-66AF7B877726}"/>
          </ac:spMkLst>
        </pc:spChg>
        <pc:spChg chg="del mod">
          <ac:chgData name="stacksimplify Team" userId="30f9c473cae68561" providerId="LiveId" clId="{44F2EAF6-8EE6-7F48-975A-1D8E4D34FFE0}" dt="2024-09-01T06:13:58.970" v="22330" actId="478"/>
          <ac:spMkLst>
            <pc:docMk/>
            <pc:sldMk cId="264383433" sldId="3817"/>
            <ac:spMk id="4" creationId="{6F7F2C1E-2A0E-ABFA-89B9-07C39A3DD93D}"/>
          </ac:spMkLst>
        </pc:spChg>
        <pc:spChg chg="mod">
          <ac:chgData name="stacksimplify Team" userId="30f9c473cae68561" providerId="LiveId" clId="{44F2EAF6-8EE6-7F48-975A-1D8E4D34FFE0}" dt="2024-09-01T06:12:45.464" v="22312" actId="1076"/>
          <ac:spMkLst>
            <pc:docMk/>
            <pc:sldMk cId="264383433" sldId="3817"/>
            <ac:spMk id="5" creationId="{344F026F-EB35-9C0C-46C4-479AA24AF6B2}"/>
          </ac:spMkLst>
        </pc:spChg>
        <pc:spChg chg="mod">
          <ac:chgData name="stacksimplify Team" userId="30f9c473cae68561" providerId="LiveId" clId="{44F2EAF6-8EE6-7F48-975A-1D8E4D34FFE0}" dt="2024-09-01T06:12:40.359" v="22311" actId="1076"/>
          <ac:spMkLst>
            <pc:docMk/>
            <pc:sldMk cId="264383433" sldId="3817"/>
            <ac:spMk id="7" creationId="{B6BFCA24-80A0-76AC-93DE-262651FA92DE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8" creationId="{C3957128-7329-5ABD-6D82-BECF543B322E}"/>
          </ac:spMkLst>
        </pc:spChg>
        <pc:spChg chg="mod">
          <ac:chgData name="stacksimplify Team" userId="30f9c473cae68561" providerId="LiveId" clId="{44F2EAF6-8EE6-7F48-975A-1D8E4D34FFE0}" dt="2024-09-01T06:12:08.528" v="22303" actId="1076"/>
          <ac:spMkLst>
            <pc:docMk/>
            <pc:sldMk cId="264383433" sldId="3817"/>
            <ac:spMk id="9" creationId="{7944101F-DD74-91E4-B81F-4C722F0D5A28}"/>
          </ac:spMkLst>
        </pc:spChg>
        <pc:spChg chg="mod">
          <ac:chgData name="stacksimplify Team" userId="30f9c473cae68561" providerId="LiveId" clId="{44F2EAF6-8EE6-7F48-975A-1D8E4D34FFE0}" dt="2024-09-01T06:12:03.447" v="22302" actId="1076"/>
          <ac:spMkLst>
            <pc:docMk/>
            <pc:sldMk cId="264383433" sldId="3817"/>
            <ac:spMk id="10" creationId="{8571BA5E-40BF-78E1-05C8-F931349188B4}"/>
          </ac:spMkLst>
        </pc:spChg>
        <pc:spChg chg="mod">
          <ac:chgData name="stacksimplify Team" userId="30f9c473cae68561" providerId="LiveId" clId="{44F2EAF6-8EE6-7F48-975A-1D8E4D34FFE0}" dt="2024-09-01T06:14:22.230" v="22340" actId="255"/>
          <ac:spMkLst>
            <pc:docMk/>
            <pc:sldMk cId="264383433" sldId="3817"/>
            <ac:spMk id="11" creationId="{946B841D-2047-CBD9-759F-FA2A75C6B6B1}"/>
          </ac:spMkLst>
        </pc:spChg>
        <pc:spChg chg="mod">
          <ac:chgData name="stacksimplify Team" userId="30f9c473cae68561" providerId="LiveId" clId="{44F2EAF6-8EE6-7F48-975A-1D8E4D34FFE0}" dt="2024-09-01T06:14:35.816" v="22346" actId="20577"/>
          <ac:spMkLst>
            <pc:docMk/>
            <pc:sldMk cId="264383433" sldId="3817"/>
            <ac:spMk id="12" creationId="{F37886C3-C20A-4743-D282-04EEE0330C4B}"/>
          </ac:spMkLst>
        </pc:spChg>
        <pc:spChg chg="mod">
          <ac:chgData name="stacksimplify Team" userId="30f9c473cae68561" providerId="LiveId" clId="{44F2EAF6-8EE6-7F48-975A-1D8E4D34FFE0}" dt="2024-09-01T06:14:38.146" v="22350" actId="20577"/>
          <ac:spMkLst>
            <pc:docMk/>
            <pc:sldMk cId="264383433" sldId="3817"/>
            <ac:spMk id="13" creationId="{2FFF5D65-C279-FA53-73E5-724FABCC0C54}"/>
          </ac:spMkLst>
        </pc:spChg>
        <pc:spChg chg="mod">
          <ac:chgData name="stacksimplify Team" userId="30f9c473cae68561" providerId="LiveId" clId="{44F2EAF6-8EE6-7F48-975A-1D8E4D34FFE0}" dt="2024-09-01T06:14:41.665" v="22354" actId="20577"/>
          <ac:spMkLst>
            <pc:docMk/>
            <pc:sldMk cId="264383433" sldId="3817"/>
            <ac:spMk id="14" creationId="{BF71A7A3-DC72-1EE3-29D6-CED94ABF2E22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15" creationId="{31A7AD6A-5079-638B-40CF-92942C2C742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23" creationId="{4550389F-972F-770A-6643-AE591C60348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24" creationId="{76E101DE-46AF-4E7B-726D-B7F48A8C1D87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27" creationId="{306F7DB9-3C1B-72C9-66CF-5E0273F73B54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28" creationId="{8C960604-9FB6-0A04-2E8C-1FBFFFABA75E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0" creationId="{9CF9E98C-E68B-8BE8-E4A3-7A68D8174806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1" creationId="{6BB3203A-F1A4-B96C-463F-DB7C5C204D60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2" creationId="{9AE4B793-62D5-BEF3-1D16-996B1D2CBFF8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4" creationId="{41A53423-8FF5-E2CC-A0FE-20216896AE1F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5" creationId="{1E31D7E7-1C64-0EDA-3DB9-AEFE57C53D33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37" creationId="{B7166162-0E84-95F4-0C0D-50804219BA0F}"/>
          </ac:spMkLst>
        </pc:spChg>
        <pc:spChg chg="add mod">
          <ac:chgData name="stacksimplify Team" userId="30f9c473cae68561" providerId="LiveId" clId="{44F2EAF6-8EE6-7F48-975A-1D8E4D34FFE0}" dt="2024-09-01T06:15:07.088" v="22356" actId="313"/>
          <ac:spMkLst>
            <pc:docMk/>
            <pc:sldMk cId="264383433" sldId="3817"/>
            <ac:spMk id="38" creationId="{77DAF0DE-814F-8531-6098-5C9A3FDFE464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39" creationId="{5B90821E-F7F4-2A1D-84CF-DC2D6EE3507B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0" creationId="{75095A94-1745-0536-1CED-4D4C2235BDAC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2" creationId="{A2F3E16E-6D56-16DC-F5EB-9D2966D53529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3" creationId="{7259C6B9-8131-027C-9FCD-46ACF56FE0E9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4" creationId="{0A09C9A3-1A44-E2D0-0E07-63ECA1AFF407}"/>
          </ac:spMkLst>
        </pc:spChg>
        <pc:spChg chg="del mod">
          <ac:chgData name="stacksimplify Team" userId="30f9c473cae68561" providerId="LiveId" clId="{44F2EAF6-8EE6-7F48-975A-1D8E4D34FFE0}" dt="2024-09-01T06:11:55.703" v="22301" actId="478"/>
          <ac:spMkLst>
            <pc:docMk/>
            <pc:sldMk cId="264383433" sldId="3817"/>
            <ac:spMk id="46" creationId="{5D206C2B-189B-CFF0-E09F-08FA78B32409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48" creationId="{3958DEEC-D4E8-BA7E-C784-ACDA25B69127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49" creationId="{F328BD72-DEAF-8919-E201-FE1713363A52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50" creationId="{92631058-4A37-2D30-0BA4-4EE0E0901CA6}"/>
          </ac:spMkLst>
        </pc:spChg>
        <pc:spChg chg="add mod">
          <ac:chgData name="stacksimplify Team" userId="30f9c473cae68561" providerId="LiveId" clId="{44F2EAF6-8EE6-7F48-975A-1D8E4D34FFE0}" dt="2024-09-01T06:14:59.091" v="22355" actId="1076"/>
          <ac:spMkLst>
            <pc:docMk/>
            <pc:sldMk cId="264383433" sldId="3817"/>
            <ac:spMk id="52" creationId="{82CCDD12-A5D0-1F01-272F-CA4FD1D44234}"/>
          </ac:spMkLst>
        </pc:spChg>
        <pc:spChg chg="add del mod">
          <ac:chgData name="stacksimplify Team" userId="30f9c473cae68561" providerId="LiveId" clId="{44F2EAF6-8EE6-7F48-975A-1D8E4D34FFE0}" dt="2024-09-01T06:14:02.486" v="22331" actId="478"/>
          <ac:spMkLst>
            <pc:docMk/>
            <pc:sldMk cId="264383433" sldId="3817"/>
            <ac:spMk id="54" creationId="{0FCAEF2B-D58A-1090-E7AF-1385DBA5F4AF}"/>
          </ac:spMkLst>
        </pc:sp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6" creationId="{1616AFBE-97B6-8CF3-982B-C013A8C32671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22" creationId="{6F68EF91-F5E0-7D30-42C7-9FF2D9FB8324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25" creationId="{2B27A0DB-4E86-651B-69D4-6339587BD133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29" creationId="{6FC1B698-054C-489A-A523-E1274E6EFD4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33" creationId="{7280F41C-C51C-8589-BEAB-3E1F58307BC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36" creationId="{A1779446-349C-EB97-EEDC-DF945A8FB945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41" creationId="{519D013C-B798-17E4-CB99-B0082D395612}"/>
          </ac:picMkLst>
        </pc:picChg>
        <pc:picChg chg="del mod">
          <ac:chgData name="stacksimplify Team" userId="30f9c473cae68561" providerId="LiveId" clId="{44F2EAF6-8EE6-7F48-975A-1D8E4D34FFE0}" dt="2024-09-01T06:11:55.703" v="22301" actId="478"/>
          <ac:picMkLst>
            <pc:docMk/>
            <pc:sldMk cId="264383433" sldId="3817"/>
            <ac:picMk id="45" creationId="{583C406A-B4B3-B0D2-B56F-5CA55B0D390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47" creationId="{1D94E604-C526-F3FF-C518-B2A5A3465FC9}"/>
          </ac:picMkLst>
        </pc:picChg>
        <pc:picChg chg="add mod">
          <ac:chgData name="stacksimplify Team" userId="30f9c473cae68561" providerId="LiveId" clId="{44F2EAF6-8EE6-7F48-975A-1D8E4D34FFE0}" dt="2024-09-01T06:14:59.091" v="22355" actId="1076"/>
          <ac:picMkLst>
            <pc:docMk/>
            <pc:sldMk cId="264383433" sldId="3817"/>
            <ac:picMk id="51" creationId="{AECEB19C-5F0E-4115-D980-689161E17477}"/>
          </ac:picMkLst>
        </pc:picChg>
        <pc:cxnChg chg="del mod">
          <ac:chgData name="stacksimplify Team" userId="30f9c473cae68561" providerId="LiveId" clId="{44F2EAF6-8EE6-7F48-975A-1D8E4D34FFE0}" dt="2024-09-01T06:12:21.510" v="22307" actId="478"/>
          <ac:cxnSpMkLst>
            <pc:docMk/>
            <pc:sldMk cId="264383433" sldId="3817"/>
            <ac:cxnSpMk id="16" creationId="{BC50A1DB-5D7F-BE99-7C0E-18F17F0E8FFD}"/>
          </ac:cxnSpMkLst>
        </pc:cxnChg>
        <pc:cxnChg chg="del mod">
          <ac:chgData name="stacksimplify Team" userId="30f9c473cae68561" providerId="LiveId" clId="{44F2EAF6-8EE6-7F48-975A-1D8E4D34FFE0}" dt="2024-09-01T06:12:22.646" v="22308" actId="478"/>
          <ac:cxnSpMkLst>
            <pc:docMk/>
            <pc:sldMk cId="264383433" sldId="3817"/>
            <ac:cxnSpMk id="17" creationId="{143AB269-0CB0-7B46-2894-ACA55D1D672C}"/>
          </ac:cxnSpMkLst>
        </pc:cxnChg>
        <pc:cxnChg chg="mod">
          <ac:chgData name="stacksimplify Team" userId="30f9c473cae68561" providerId="LiveId" clId="{44F2EAF6-8EE6-7F48-975A-1D8E4D34FFE0}" dt="2024-09-01T06:12:16.064" v="22305" actId="14100"/>
          <ac:cxnSpMkLst>
            <pc:docMk/>
            <pc:sldMk cId="264383433" sldId="3817"/>
            <ac:cxnSpMk id="18" creationId="{9798D840-84F7-3D64-EC09-103667B1572D}"/>
          </ac:cxnSpMkLst>
        </pc:cxnChg>
        <pc:cxnChg chg="add mod">
          <ac:chgData name="stacksimplify Team" userId="30f9c473cae68561" providerId="LiveId" clId="{44F2EAF6-8EE6-7F48-975A-1D8E4D34FFE0}" dt="2024-09-01T06:13:06.585" v="22318" actId="692"/>
          <ac:cxnSpMkLst>
            <pc:docMk/>
            <pc:sldMk cId="264383433" sldId="3817"/>
            <ac:cxnSpMk id="21" creationId="{466AC642-7E35-A693-B7A8-844DF8DDDDDB}"/>
          </ac:cxnSpMkLst>
        </pc:cxnChg>
        <pc:cxnChg chg="add mod">
          <ac:chgData name="stacksimplify Team" userId="30f9c473cae68561" providerId="LiveId" clId="{44F2EAF6-8EE6-7F48-975A-1D8E4D34FFE0}" dt="2024-09-01T06:13:01.206" v="22317" actId="692"/>
          <ac:cxnSpMkLst>
            <pc:docMk/>
            <pc:sldMk cId="264383433" sldId="3817"/>
            <ac:cxnSpMk id="26" creationId="{841933C7-7390-EDCD-C92B-18614760784E}"/>
          </ac:cxnSpMkLst>
        </pc:cxnChg>
      </pc:sldChg>
      <pc:sldChg chg="delSp modSp add mod">
        <pc:chgData name="stacksimplify Team" userId="30f9c473cae68561" providerId="LiveId" clId="{44F2EAF6-8EE6-7F48-975A-1D8E4D34FFE0}" dt="2024-09-01T06:17:06.021" v="22438" actId="14100"/>
        <pc:sldMkLst>
          <pc:docMk/>
          <pc:sldMk cId="2640367857" sldId="3818"/>
        </pc:sldMkLst>
        <pc:spChg chg="del">
          <ac:chgData name="stacksimplify Team" userId="30f9c473cae68561" providerId="LiveId" clId="{44F2EAF6-8EE6-7F48-975A-1D8E4D34FFE0}" dt="2024-09-01T06:16:57.249" v="22435" actId="478"/>
          <ac:spMkLst>
            <pc:docMk/>
            <pc:sldMk cId="2640367857" sldId="3818"/>
            <ac:spMk id="7" creationId="{2C68999C-4593-45A1-515D-B3BCEBA160D9}"/>
          </ac:spMkLst>
        </pc:spChg>
        <pc:spChg chg="mod">
          <ac:chgData name="stacksimplify Team" userId="30f9c473cae68561" providerId="LiveId" clId="{44F2EAF6-8EE6-7F48-975A-1D8E4D34FFE0}" dt="2024-09-01T06:16:54.502" v="22434" actId="20577"/>
          <ac:spMkLst>
            <pc:docMk/>
            <pc:sldMk cId="2640367857" sldId="3818"/>
            <ac:spMk id="8" creationId="{09329F3B-B988-4BA0-9BEA-4847C35EA442}"/>
          </ac:spMkLst>
        </pc:spChg>
        <pc:spChg chg="mod">
          <ac:chgData name="stacksimplify Team" userId="30f9c473cae68561" providerId="LiveId" clId="{44F2EAF6-8EE6-7F48-975A-1D8E4D34FFE0}" dt="2024-09-01T06:17:06.021" v="22438" actId="14100"/>
          <ac:spMkLst>
            <pc:docMk/>
            <pc:sldMk cId="2640367857" sldId="3818"/>
            <ac:spMk id="12" creationId="{F5738EC9-8EFA-905C-06C9-910FBDB941B5}"/>
          </ac:spMkLst>
        </pc:spChg>
      </pc:sldChg>
      <pc:sldChg chg="add del">
        <pc:chgData name="stacksimplify Team" userId="30f9c473cae68561" providerId="LiveId" clId="{44F2EAF6-8EE6-7F48-975A-1D8E4D34FFE0}" dt="2024-09-01T12:17:08.242" v="22695" actId="2696"/>
        <pc:sldMkLst>
          <pc:docMk/>
          <pc:sldMk cId="1655968927" sldId="3819"/>
        </pc:sldMkLst>
      </pc:sldChg>
      <pc:sldChg chg="addSp delSp modSp add mod modAnim">
        <pc:chgData name="stacksimplify Team" userId="30f9c473cae68561" providerId="LiveId" clId="{44F2EAF6-8EE6-7F48-975A-1D8E4D34FFE0}" dt="2024-09-02T02:56:42.294" v="23124"/>
        <pc:sldMkLst>
          <pc:docMk/>
          <pc:sldMk cId="2542335598" sldId="3819"/>
        </pc:sldMkLst>
        <pc:spChg chg="del mod">
          <ac:chgData name="stacksimplify Team" userId="30f9c473cae68561" providerId="LiveId" clId="{44F2EAF6-8EE6-7F48-975A-1D8E4D34FFE0}" dt="2024-09-01T12:20:37.304" v="22733" actId="478"/>
          <ac:spMkLst>
            <pc:docMk/>
            <pc:sldMk cId="2542335598" sldId="3819"/>
            <ac:spMk id="5" creationId="{86A63266-9E75-1692-ADB6-5B6226C17201}"/>
          </ac:spMkLst>
        </pc:spChg>
        <pc:spChg chg="mod">
          <ac:chgData name="stacksimplify Team" userId="30f9c473cae68561" providerId="LiveId" clId="{44F2EAF6-8EE6-7F48-975A-1D8E4D34FFE0}" dt="2024-09-01T12:20:45.406" v="22734" actId="207"/>
          <ac:spMkLst>
            <pc:docMk/>
            <pc:sldMk cId="2542335598" sldId="3819"/>
            <ac:spMk id="6" creationId="{A7DB38DC-3579-80E0-3AC2-A31BE2B9829C}"/>
          </ac:spMkLst>
        </pc:spChg>
        <pc:spChg chg="mod">
          <ac:chgData name="stacksimplify Team" userId="30f9c473cae68561" providerId="LiveId" clId="{44F2EAF6-8EE6-7F48-975A-1D8E4D34FFE0}" dt="2024-09-01T12:20:45.406" v="22734" actId="207"/>
          <ac:spMkLst>
            <pc:docMk/>
            <pc:sldMk cId="2542335598" sldId="3819"/>
            <ac:spMk id="7" creationId="{173A53B2-4D39-11F1-29DA-2930D607BC48}"/>
          </ac:spMkLst>
        </pc:spChg>
        <pc:spChg chg="mod">
          <ac:chgData name="stacksimplify Team" userId="30f9c473cae68561" providerId="LiveId" clId="{44F2EAF6-8EE6-7F48-975A-1D8E4D34FFE0}" dt="2024-09-02T02:54:08.760" v="23010" actId="207"/>
          <ac:spMkLst>
            <pc:docMk/>
            <pc:sldMk cId="2542335598" sldId="3819"/>
            <ac:spMk id="9" creationId="{FD2D71CE-22A7-247E-E24E-41FFCA64808F}"/>
          </ac:spMkLst>
        </pc:spChg>
        <pc:spChg chg="add mod">
          <ac:chgData name="stacksimplify Team" userId="30f9c473cae68561" providerId="LiveId" clId="{44F2EAF6-8EE6-7F48-975A-1D8E4D34FFE0}" dt="2024-09-01T12:20:14.727" v="22724" actId="1076"/>
          <ac:spMkLst>
            <pc:docMk/>
            <pc:sldMk cId="2542335598" sldId="3819"/>
            <ac:spMk id="12" creationId="{5BB2C554-37B6-0356-664F-36D9491BCF95}"/>
          </ac:spMkLst>
        </pc:spChg>
        <pc:spChg chg="del mod">
          <ac:chgData name="stacksimplify Team" userId="30f9c473cae68561" providerId="LiveId" clId="{44F2EAF6-8EE6-7F48-975A-1D8E4D34FFE0}" dt="2024-09-01T12:20:37.304" v="22733" actId="478"/>
          <ac:spMkLst>
            <pc:docMk/>
            <pc:sldMk cId="2542335598" sldId="3819"/>
            <ac:spMk id="13" creationId="{70FA8987-70A2-5994-5E06-DE3E10462606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4" creationId="{45645413-FA72-548F-E1C4-6FEF8B68CC57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7" creationId="{C67D2E1A-D20E-F240-81FA-AD0230A73E32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8" creationId="{AD609309-24EC-CD38-A431-C076F1FDD51C}"/>
          </ac:spMkLst>
        </pc:spChg>
        <pc:spChg chg="mod">
          <ac:chgData name="stacksimplify Team" userId="30f9c473cae68561" providerId="LiveId" clId="{44F2EAF6-8EE6-7F48-975A-1D8E4D34FFE0}" dt="2024-09-02T02:54:48.114" v="23013" actId="1076"/>
          <ac:spMkLst>
            <pc:docMk/>
            <pc:sldMk cId="2542335598" sldId="3819"/>
            <ac:spMk id="19" creationId="{D90AB4A7-2997-B9D2-1B48-1738D7D00ABE}"/>
          </ac:spMkLst>
        </pc:spChg>
        <pc:spChg chg="add mod">
          <ac:chgData name="stacksimplify Team" userId="30f9c473cae68561" providerId="LiveId" clId="{44F2EAF6-8EE6-7F48-975A-1D8E4D34FFE0}" dt="2024-09-02T02:55:06.945" v="23030" actId="14100"/>
          <ac:spMkLst>
            <pc:docMk/>
            <pc:sldMk cId="2542335598" sldId="3819"/>
            <ac:spMk id="20" creationId="{8A0FB9D1-8956-3070-D27A-1CD92867E79D}"/>
          </ac:spMkLst>
        </pc:spChg>
        <pc:spChg chg="add mod">
          <ac:chgData name="stacksimplify Team" userId="30f9c473cae68561" providerId="LiveId" clId="{44F2EAF6-8EE6-7F48-975A-1D8E4D34FFE0}" dt="2024-09-01T12:20:33.405" v="22732" actId="14100"/>
          <ac:spMkLst>
            <pc:docMk/>
            <pc:sldMk cId="2542335598" sldId="3819"/>
            <ac:spMk id="21" creationId="{57403BBA-4D50-BB0B-F0CF-2D8599E26FC2}"/>
          </ac:spMkLst>
        </pc:spChg>
        <pc:spChg chg="add mod">
          <ac:chgData name="stacksimplify Team" userId="30f9c473cae68561" providerId="LiveId" clId="{44F2EAF6-8EE6-7F48-975A-1D8E4D34FFE0}" dt="2024-09-02T02:54:13.036" v="23011" actId="207"/>
          <ac:spMkLst>
            <pc:docMk/>
            <pc:sldMk cId="2542335598" sldId="3819"/>
            <ac:spMk id="22" creationId="{C77DBE9B-CF1C-960B-CFFE-F57F9998CF92}"/>
          </ac:spMkLst>
        </pc:spChg>
        <pc:spChg chg="add mod">
          <ac:chgData name="stacksimplify Team" userId="30f9c473cae68561" providerId="LiveId" clId="{44F2EAF6-8EE6-7F48-975A-1D8E4D34FFE0}" dt="2024-09-01T12:23:22.964" v="22912" actId="14100"/>
          <ac:spMkLst>
            <pc:docMk/>
            <pc:sldMk cId="2542335598" sldId="3819"/>
            <ac:spMk id="23" creationId="{19BFEF89-EFCD-DB97-5149-90F2672C040B}"/>
          </ac:spMkLst>
        </pc:spChg>
        <pc:spChg chg="add mod">
          <ac:chgData name="stacksimplify Team" userId="30f9c473cae68561" providerId="LiveId" clId="{44F2EAF6-8EE6-7F48-975A-1D8E4D34FFE0}" dt="2024-09-02T02:56:06.481" v="23119" actId="20577"/>
          <ac:spMkLst>
            <pc:docMk/>
            <pc:sldMk cId="2542335598" sldId="3819"/>
            <ac:spMk id="24" creationId="{3F769813-6CCE-766D-5C9D-30E0832A907E}"/>
          </ac:spMkLst>
        </pc:spChg>
        <pc:spChg chg="add mod">
          <ac:chgData name="stacksimplify Team" userId="30f9c473cae68561" providerId="LiveId" clId="{44F2EAF6-8EE6-7F48-975A-1D8E4D34FFE0}" dt="2024-09-02T02:55:02.909" v="23029" actId="20577"/>
          <ac:spMkLst>
            <pc:docMk/>
            <pc:sldMk cId="2542335598" sldId="3819"/>
            <ac:spMk id="25" creationId="{09876773-1704-A5CB-783C-C08DC2A0D01D}"/>
          </ac:spMkLst>
        </pc:spChg>
        <pc:spChg chg="add mod">
          <ac:chgData name="stacksimplify Team" userId="30f9c473cae68561" providerId="LiveId" clId="{44F2EAF6-8EE6-7F48-975A-1D8E4D34FFE0}" dt="2024-09-02T02:55:12.778" v="23032" actId="1076"/>
          <ac:spMkLst>
            <pc:docMk/>
            <pc:sldMk cId="2542335598" sldId="3819"/>
            <ac:spMk id="26" creationId="{9B9BFBCF-FC6F-1B0A-1399-6E5BBF01CB0B}"/>
          </ac:spMkLst>
        </pc:spChg>
        <pc:picChg chg="add del">
          <ac:chgData name="stacksimplify Team" userId="30f9c473cae68561" providerId="LiveId" clId="{44F2EAF6-8EE6-7F48-975A-1D8E4D34FFE0}" dt="2024-09-01T12:19:40.718" v="22716" actId="478"/>
          <ac:picMkLst>
            <pc:docMk/>
            <pc:sldMk cId="2542335598" sldId="3819"/>
            <ac:picMk id="3" creationId="{9C206EFE-EC46-2845-D531-E4010A4FAEA8}"/>
          </ac:picMkLst>
        </pc:picChg>
        <pc:picChg chg="add mod">
          <ac:chgData name="stacksimplify Team" userId="30f9c473cae68561" providerId="LiveId" clId="{44F2EAF6-8EE6-7F48-975A-1D8E4D34FFE0}" dt="2024-09-01T12:20:05.964" v="22721" actId="14100"/>
          <ac:picMkLst>
            <pc:docMk/>
            <pc:sldMk cId="2542335598" sldId="3819"/>
            <ac:picMk id="11" creationId="{484598AD-0855-C16F-EDA3-CF997390EA2A}"/>
          </ac:picMkLst>
        </pc:picChg>
      </pc:sldChg>
      <pc:sldChg chg="new del">
        <pc:chgData name="stacksimplify Team" userId="30f9c473cae68561" providerId="LiveId" clId="{44F2EAF6-8EE6-7F48-975A-1D8E4D34FFE0}" dt="2024-09-02T11:04:19.371" v="25595" actId="2696"/>
        <pc:sldMkLst>
          <pc:docMk/>
          <pc:sldMk cId="602421848" sldId="3820"/>
        </pc:sldMkLst>
      </pc:sldChg>
      <pc:sldChg chg="add modAnim">
        <pc:chgData name="stacksimplify Team" userId="30f9c473cae68561" providerId="LiveId" clId="{44F2EAF6-8EE6-7F48-975A-1D8E4D34FFE0}" dt="2024-09-02T09:11:06.221" v="23132"/>
        <pc:sldMkLst>
          <pc:docMk/>
          <pc:sldMk cId="2258236704" sldId="3821"/>
        </pc:sldMkLst>
      </pc:sldChg>
      <pc:sldChg chg="add del modAnim">
        <pc:chgData name="stacksimplify Team" userId="30f9c473cae68561" providerId="LiveId" clId="{44F2EAF6-8EE6-7F48-975A-1D8E4D34FFE0}" dt="2024-09-02T11:05:48.900" v="25598" actId="2696"/>
        <pc:sldMkLst>
          <pc:docMk/>
          <pc:sldMk cId="2187818543" sldId="3822"/>
        </pc:sldMkLst>
      </pc:sldChg>
      <pc:sldChg chg="add del ord modAnim">
        <pc:chgData name="stacksimplify Team" userId="30f9c473cae68561" providerId="LiveId" clId="{44F2EAF6-8EE6-7F48-975A-1D8E4D34FFE0}" dt="2024-09-02T11:04:45.686" v="25597" actId="2696"/>
        <pc:sldMkLst>
          <pc:docMk/>
          <pc:sldMk cId="3022521648" sldId="3823"/>
        </pc:sldMkLst>
      </pc:sldChg>
      <pc:sldChg chg="add del">
        <pc:chgData name="stacksimplify Team" userId="30f9c473cae68561" providerId="LiveId" clId="{44F2EAF6-8EE6-7F48-975A-1D8E4D34FFE0}" dt="2024-09-02T09:15:42.148" v="23140" actId="2696"/>
        <pc:sldMkLst>
          <pc:docMk/>
          <pc:sldMk cId="3896887883" sldId="3824"/>
        </pc:sldMkLst>
      </pc:sldChg>
      <pc:sldChg chg="addSp modSp add mod modAnim">
        <pc:chgData name="stacksimplify Team" userId="30f9c473cae68561" providerId="LiveId" clId="{44F2EAF6-8EE6-7F48-975A-1D8E4D34FFE0}" dt="2024-09-02T11:26:42.095" v="25879" actId="1076"/>
        <pc:sldMkLst>
          <pc:docMk/>
          <pc:sldMk cId="2770792026" sldId="3825"/>
        </pc:sldMkLst>
        <pc:spChg chg="add mod">
          <ac:chgData name="stacksimplify Team" userId="30f9c473cae68561" providerId="LiveId" clId="{44F2EAF6-8EE6-7F48-975A-1D8E4D34FFE0}" dt="2024-09-02T11:26:42.095" v="25879" actId="1076"/>
          <ac:spMkLst>
            <pc:docMk/>
            <pc:sldMk cId="2770792026" sldId="3825"/>
            <ac:spMk id="4" creationId="{D3E2E0F1-46C5-EC3A-F9C3-9188CB960202}"/>
          </ac:spMkLst>
        </pc:spChg>
      </pc:sldChg>
      <pc:sldChg chg="addSp modSp add mod ord modAnim">
        <pc:chgData name="stacksimplify Team" userId="30f9c473cae68561" providerId="LiveId" clId="{44F2EAF6-8EE6-7F48-975A-1D8E4D34FFE0}" dt="2024-09-02T11:26:56.114" v="25880" actId="20578"/>
        <pc:sldMkLst>
          <pc:docMk/>
          <pc:sldMk cId="3475757151" sldId="3826"/>
        </pc:sldMkLst>
        <pc:spChg chg="add mod">
          <ac:chgData name="stacksimplify Team" userId="30f9c473cae68561" providerId="LiveId" clId="{44F2EAF6-8EE6-7F48-975A-1D8E4D34FFE0}" dt="2024-09-02T11:25:20.784" v="25850" actId="20577"/>
          <ac:spMkLst>
            <pc:docMk/>
            <pc:sldMk cId="3475757151" sldId="3826"/>
            <ac:spMk id="6" creationId="{E2583561-51DC-507D-C9F8-161F527D5FD2}"/>
          </ac:spMkLst>
        </pc:spChg>
      </pc:sldChg>
      <pc:sldChg chg="addSp delSp modSp add mod ord delAnim">
        <pc:chgData name="stacksimplify Team" userId="30f9c473cae68561" providerId="LiveId" clId="{44F2EAF6-8EE6-7F48-975A-1D8E4D34FFE0}" dt="2024-09-02T11:26:56.114" v="25880" actId="20578"/>
        <pc:sldMkLst>
          <pc:docMk/>
          <pc:sldMk cId="4187959268" sldId="3827"/>
        </pc:sldMkLst>
        <pc:spChg chg="add del mod">
          <ac:chgData name="stacksimplify Team" userId="30f9c473cae68561" providerId="LiveId" clId="{44F2EAF6-8EE6-7F48-975A-1D8E4D34FFE0}" dt="2024-09-02T11:10:13.782" v="25632" actId="478"/>
          <ac:spMkLst>
            <pc:docMk/>
            <pc:sldMk cId="4187959268" sldId="3827"/>
            <ac:spMk id="4" creationId="{974A7E9A-9140-A2CA-7B86-658C4BE7A448}"/>
          </ac:spMkLst>
        </pc:spChg>
        <pc:spChg chg="add mod">
          <ac:chgData name="stacksimplify Team" userId="30f9c473cae68561" providerId="LiveId" clId="{44F2EAF6-8EE6-7F48-975A-1D8E4D34FFE0}" dt="2024-09-02T11:10:49.559" v="25663" actId="1076"/>
          <ac:spMkLst>
            <pc:docMk/>
            <pc:sldMk cId="4187959268" sldId="3827"/>
            <ac:spMk id="5" creationId="{B68EB7CE-368A-0BF8-DF4C-8D1CCC31B45E}"/>
          </ac:spMkLst>
        </pc:spChg>
        <pc:spChg chg="del">
          <ac:chgData name="stacksimplify Team" userId="30f9c473cae68561" providerId="LiveId" clId="{44F2EAF6-8EE6-7F48-975A-1D8E4D34FFE0}" dt="2024-09-02T11:10:09.207" v="25631" actId="478"/>
          <ac:spMkLst>
            <pc:docMk/>
            <pc:sldMk cId="4187959268" sldId="3827"/>
            <ac:spMk id="40" creationId="{D1B481E9-70CB-5B79-4918-76E96013A23D}"/>
          </ac:spMkLst>
        </pc:spChg>
      </pc:sldChg>
      <pc:sldChg chg="add modAnim">
        <pc:chgData name="stacksimplify Team" userId="30f9c473cae68561" providerId="LiveId" clId="{44F2EAF6-8EE6-7F48-975A-1D8E4D34FFE0}" dt="2024-09-02T11:08:39.334" v="25619"/>
        <pc:sldMkLst>
          <pc:docMk/>
          <pc:sldMk cId="3042997736" sldId="3828"/>
        </pc:sldMkLst>
      </pc:sldChg>
      <pc:sldChg chg="add del">
        <pc:chgData name="stacksimplify Team" userId="30f9c473cae68561" providerId="LiveId" clId="{44F2EAF6-8EE6-7F48-975A-1D8E4D34FFE0}" dt="2024-09-02T11:25:57.376" v="25851" actId="2696"/>
        <pc:sldMkLst>
          <pc:docMk/>
          <pc:sldMk cId="3791971244" sldId="3829"/>
        </pc:sldMkLst>
      </pc:sldChg>
      <pc:sldChg chg="addSp delSp modSp add mod delAnim">
        <pc:chgData name="stacksimplify Team" userId="30f9c473cae68561" providerId="LiveId" clId="{44F2EAF6-8EE6-7F48-975A-1D8E4D34FFE0}" dt="2024-09-02T11:14:48.709" v="25714" actId="1076"/>
        <pc:sldMkLst>
          <pc:docMk/>
          <pc:sldMk cId="2369855905" sldId="3830"/>
        </pc:sldMkLst>
        <pc:spChg chg="del">
          <ac:chgData name="stacksimplify Team" userId="30f9c473cae68561" providerId="LiveId" clId="{44F2EAF6-8EE6-7F48-975A-1D8E4D34FFE0}" dt="2024-09-02T11:11:59.804" v="25664" actId="478"/>
          <ac:spMkLst>
            <pc:docMk/>
            <pc:sldMk cId="2369855905" sldId="3830"/>
            <ac:spMk id="4" creationId="{58E5C715-47D4-06D4-61CC-59BFC87F6944}"/>
          </ac:spMkLst>
        </pc:spChg>
        <pc:spChg chg="add del mod">
          <ac:chgData name="stacksimplify Team" userId="30f9c473cae68561" providerId="LiveId" clId="{44F2EAF6-8EE6-7F48-975A-1D8E4D34FFE0}" dt="2024-09-02T11:12:07.559" v="25673" actId="478"/>
          <ac:spMkLst>
            <pc:docMk/>
            <pc:sldMk cId="2369855905" sldId="3830"/>
            <ac:spMk id="12" creationId="{C48BEFCE-D53A-4542-F426-3B27021BBE34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18" creationId="{5BEEADC3-493B-CFD0-8D32-F93F47B40B47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19" creationId="{1B8B13BD-4A05-3600-7389-9D0EBDE4E3D9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20" creationId="{E0D227D5-A772-12F7-7D6C-783250980F04}"/>
          </ac:spMkLst>
        </pc:spChg>
        <pc:spChg chg="add mod">
          <ac:chgData name="stacksimplify Team" userId="30f9c473cae68561" providerId="LiveId" clId="{44F2EAF6-8EE6-7F48-975A-1D8E4D34FFE0}" dt="2024-09-02T11:14:48.709" v="25714" actId="1076"/>
          <ac:spMkLst>
            <pc:docMk/>
            <pc:sldMk cId="2369855905" sldId="3830"/>
            <ac:spMk id="21" creationId="{51765470-F237-D503-568D-A844F2856CFC}"/>
          </ac:spMkLst>
        </pc:spChg>
        <pc:spChg chg="mod">
          <ac:chgData name="stacksimplify Team" userId="30f9c473cae68561" providerId="LiveId" clId="{44F2EAF6-8EE6-7F48-975A-1D8E4D34FFE0}" dt="2024-09-02T11:13:10.606" v="25686" actId="122"/>
          <ac:spMkLst>
            <pc:docMk/>
            <pc:sldMk cId="2369855905" sldId="3830"/>
            <ac:spMk id="27" creationId="{140A6674-2E44-844C-9163-BC90B3EA1D81}"/>
          </ac:spMkLst>
        </pc:sp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3" creationId="{C4E42B76-806E-E60C-3AB8-2D66026E343D}"/>
          </ac:picMkLst>
        </pc:pic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4" creationId="{AD64D617-6F93-DEC7-1C58-5403A3284865}"/>
          </ac:picMkLst>
        </pc:picChg>
        <pc:picChg chg="add mod">
          <ac:chgData name="stacksimplify Team" userId="30f9c473cae68561" providerId="LiveId" clId="{44F2EAF6-8EE6-7F48-975A-1D8E4D34FFE0}" dt="2024-09-02T11:14:48.709" v="25714" actId="1076"/>
          <ac:picMkLst>
            <pc:docMk/>
            <pc:sldMk cId="2369855905" sldId="3830"/>
            <ac:picMk id="15" creationId="{AB1D02B5-1305-3117-7C3C-87CD57497310}"/>
          </ac:picMkLst>
        </pc:picChg>
      </pc:sldChg>
      <pc:sldChg chg="add modAnim">
        <pc:chgData name="stacksimplify Team" userId="30f9c473cae68561" providerId="LiveId" clId="{44F2EAF6-8EE6-7F48-975A-1D8E4D34FFE0}" dt="2024-09-02T11:14:54.728" v="25715"/>
        <pc:sldMkLst>
          <pc:docMk/>
          <pc:sldMk cId="3244836842" sldId="3831"/>
        </pc:sldMkLst>
      </pc:sldChg>
      <pc:sldChg chg="add modAnim">
        <pc:chgData name="stacksimplify Team" userId="30f9c473cae68561" providerId="LiveId" clId="{44F2EAF6-8EE6-7F48-975A-1D8E4D34FFE0}" dt="2024-09-02T11:15:07.822" v="25716"/>
        <pc:sldMkLst>
          <pc:docMk/>
          <pc:sldMk cId="275014412" sldId="3832"/>
        </pc:sldMkLst>
      </pc:sldChg>
      <pc:sldChg chg="delSp add mod modAnim">
        <pc:chgData name="stacksimplify Team" userId="30f9c473cae68561" providerId="LiveId" clId="{44F2EAF6-8EE6-7F48-975A-1D8E4D34FFE0}" dt="2024-09-02T11:15:18.237" v="25718" actId="478"/>
        <pc:sldMkLst>
          <pc:docMk/>
          <pc:sldMk cId="2842045855" sldId="3833"/>
        </pc:sldMkLst>
        <pc:spChg chg="del">
          <ac:chgData name="stacksimplify Team" userId="30f9c473cae68561" providerId="LiveId" clId="{44F2EAF6-8EE6-7F48-975A-1D8E4D34FFE0}" dt="2024-09-02T11:15:18.237" v="25718" actId="478"/>
          <ac:spMkLst>
            <pc:docMk/>
            <pc:sldMk cId="2842045855" sldId="3833"/>
            <ac:spMk id="97" creationId="{B87A0E32-F746-C147-B99A-155447ABB214}"/>
          </ac:spMkLst>
        </pc:spChg>
        <pc:spChg chg="del">
          <ac:chgData name="stacksimplify Team" userId="30f9c473cae68561" providerId="LiveId" clId="{44F2EAF6-8EE6-7F48-975A-1D8E4D34FFE0}" dt="2024-09-02T11:15:18.237" v="25718" actId="478"/>
          <ac:spMkLst>
            <pc:docMk/>
            <pc:sldMk cId="2842045855" sldId="3833"/>
            <ac:spMk id="98" creationId="{91FCABEC-FF56-924D-A989-6C63534F4A59}"/>
          </ac:spMkLst>
        </pc:spChg>
      </pc:sldChg>
      <pc:sldChg chg="add modAnim">
        <pc:chgData name="stacksimplify Team" userId="30f9c473cae68561" providerId="LiveId" clId="{44F2EAF6-8EE6-7F48-975A-1D8E4D34FFE0}" dt="2024-09-02T11:15:26.751" v="25719"/>
        <pc:sldMkLst>
          <pc:docMk/>
          <pc:sldMk cId="2707133296" sldId="3834"/>
        </pc:sldMkLst>
      </pc:sldChg>
      <pc:sldChg chg="add modAnim">
        <pc:chgData name="stacksimplify Team" userId="30f9c473cae68561" providerId="LiveId" clId="{44F2EAF6-8EE6-7F48-975A-1D8E4D34FFE0}" dt="2024-09-02T11:15:30.978" v="25720"/>
        <pc:sldMkLst>
          <pc:docMk/>
          <pc:sldMk cId="2350776181" sldId="3835"/>
        </pc:sldMkLst>
      </pc:sldChg>
      <pc:sldChg chg="add modAnim">
        <pc:chgData name="stacksimplify Team" userId="30f9c473cae68561" providerId="LiveId" clId="{44F2EAF6-8EE6-7F48-975A-1D8E4D34FFE0}" dt="2024-09-02T11:15:38.152" v="25721"/>
        <pc:sldMkLst>
          <pc:docMk/>
          <pc:sldMk cId="534450889" sldId="3836"/>
        </pc:sldMkLst>
      </pc:sldChg>
      <pc:sldChg chg="add modAnim">
        <pc:chgData name="stacksimplify Team" userId="30f9c473cae68561" providerId="LiveId" clId="{44F2EAF6-8EE6-7F48-975A-1D8E4D34FFE0}" dt="2024-09-02T11:15:43.933" v="25722"/>
        <pc:sldMkLst>
          <pc:docMk/>
          <pc:sldMk cId="550786364" sldId="3837"/>
        </pc:sldMkLst>
      </pc:sldChg>
      <pc:sldChg chg="add modAnim">
        <pc:chgData name="stacksimplify Team" userId="30f9c473cae68561" providerId="LiveId" clId="{44F2EAF6-8EE6-7F48-975A-1D8E4D34FFE0}" dt="2024-09-02T11:15:57.082" v="25723"/>
        <pc:sldMkLst>
          <pc:docMk/>
          <pc:sldMk cId="315743693" sldId="3838"/>
        </pc:sldMkLst>
      </pc:sldChg>
      <pc:sldChg chg="add modAnim">
        <pc:chgData name="stacksimplify Team" userId="30f9c473cae68561" providerId="LiveId" clId="{44F2EAF6-8EE6-7F48-975A-1D8E4D34FFE0}" dt="2024-09-02T11:16:05.509" v="25724"/>
        <pc:sldMkLst>
          <pc:docMk/>
          <pc:sldMk cId="347045346" sldId="3839"/>
        </pc:sldMkLst>
      </pc:sldChg>
      <pc:sldChg chg="add modAnim">
        <pc:chgData name="stacksimplify Team" userId="30f9c473cae68561" providerId="LiveId" clId="{44F2EAF6-8EE6-7F48-975A-1D8E4D34FFE0}" dt="2024-09-02T11:16:10.237" v="25725"/>
        <pc:sldMkLst>
          <pc:docMk/>
          <pc:sldMk cId="3227777333" sldId="3840"/>
        </pc:sldMkLst>
      </pc:sldChg>
      <pc:sldChg chg="add modAnim">
        <pc:chgData name="stacksimplify Team" userId="30f9c473cae68561" providerId="LiveId" clId="{44F2EAF6-8EE6-7F48-975A-1D8E4D34FFE0}" dt="2024-09-02T11:16:15.904" v="25726"/>
        <pc:sldMkLst>
          <pc:docMk/>
          <pc:sldMk cId="1772097415" sldId="3841"/>
        </pc:sldMkLst>
      </pc:sldChg>
      <pc:sldChg chg="add modAnim">
        <pc:chgData name="stacksimplify Team" userId="30f9c473cae68561" providerId="LiveId" clId="{44F2EAF6-8EE6-7F48-975A-1D8E4D34FFE0}" dt="2024-09-02T11:16:19.589" v="25727"/>
        <pc:sldMkLst>
          <pc:docMk/>
          <pc:sldMk cId="2803822517" sldId="3842"/>
        </pc:sldMkLst>
      </pc:sldChg>
      <pc:sldChg chg="add modAnim">
        <pc:chgData name="stacksimplify Team" userId="30f9c473cae68561" providerId="LiveId" clId="{44F2EAF6-8EE6-7F48-975A-1D8E4D34FFE0}" dt="2024-09-02T11:16:23.330" v="25728"/>
        <pc:sldMkLst>
          <pc:docMk/>
          <pc:sldMk cId="3191925656" sldId="3843"/>
        </pc:sldMkLst>
      </pc:sldChg>
      <pc:sldChg chg="add modAnim">
        <pc:chgData name="stacksimplify Team" userId="30f9c473cae68561" providerId="LiveId" clId="{44F2EAF6-8EE6-7F48-975A-1D8E4D34FFE0}" dt="2024-09-02T11:16:26.860" v="25729"/>
        <pc:sldMkLst>
          <pc:docMk/>
          <pc:sldMk cId="1763513793" sldId="3844"/>
        </pc:sldMkLst>
      </pc:sldChg>
      <pc:sldChg chg="add modAnim">
        <pc:chgData name="stacksimplify Team" userId="30f9c473cae68561" providerId="LiveId" clId="{44F2EAF6-8EE6-7F48-975A-1D8E4D34FFE0}" dt="2024-09-02T11:16:30.872" v="25730"/>
        <pc:sldMkLst>
          <pc:docMk/>
          <pc:sldMk cId="1584330290" sldId="3845"/>
        </pc:sldMkLst>
      </pc:sldChg>
      <pc:sldChg chg="add modAnim">
        <pc:chgData name="stacksimplify Team" userId="30f9c473cae68561" providerId="LiveId" clId="{44F2EAF6-8EE6-7F48-975A-1D8E4D34FFE0}" dt="2024-09-02T11:16:38.708" v="25731"/>
        <pc:sldMkLst>
          <pc:docMk/>
          <pc:sldMk cId="517671598" sldId="3846"/>
        </pc:sldMkLst>
      </pc:sldChg>
      <pc:sldChg chg="add">
        <pc:chgData name="stacksimplify Team" userId="30f9c473cae68561" providerId="LiveId" clId="{44F2EAF6-8EE6-7F48-975A-1D8E4D34FFE0}" dt="2024-09-02T09:22:20.745" v="23145"/>
        <pc:sldMkLst>
          <pc:docMk/>
          <pc:sldMk cId="3142848728" sldId="3847"/>
        </pc:sldMkLst>
      </pc:sldChg>
      <pc:sldChg chg="delSp modSp add mod modAnim">
        <pc:chgData name="stacksimplify Team" userId="30f9c473cae68561" providerId="LiveId" clId="{44F2EAF6-8EE6-7F48-975A-1D8E4D34FFE0}" dt="2024-09-02T11:19:03.837" v="25799" actId="1076"/>
        <pc:sldMkLst>
          <pc:docMk/>
          <pc:sldMk cId="2288452896" sldId="3848"/>
        </pc:sldMkLst>
        <pc:spChg chg="del">
          <ac:chgData name="stacksimplify Team" userId="30f9c473cae68561" providerId="LiveId" clId="{44F2EAF6-8EE6-7F48-975A-1D8E4D34FFE0}" dt="2024-09-02T11:18:36.704" v="25759" actId="478"/>
          <ac:spMkLst>
            <pc:docMk/>
            <pc:sldMk cId="2288452896" sldId="3848"/>
            <ac:spMk id="18" creationId="{2AF8ACE8-376B-0643-8C46-ACBFEE10F10A}"/>
          </ac:spMkLst>
        </pc:spChg>
        <pc:spChg chg="mod">
          <ac:chgData name="stacksimplify Team" userId="30f9c473cae68561" providerId="LiveId" clId="{44F2EAF6-8EE6-7F48-975A-1D8E4D34FFE0}" dt="2024-09-02T11:19:03.837" v="25799" actId="1076"/>
          <ac:spMkLst>
            <pc:docMk/>
            <pc:sldMk cId="2288452896" sldId="3848"/>
            <ac:spMk id="21" creationId="{3BCDAF4C-755E-0247-ABAF-6B90F68CD6D5}"/>
          </ac:spMkLst>
        </pc:spChg>
      </pc:sldChg>
      <pc:sldChg chg="modSp add mod">
        <pc:chgData name="stacksimplify Team" userId="30f9c473cae68561" providerId="LiveId" clId="{44F2EAF6-8EE6-7F48-975A-1D8E4D34FFE0}" dt="2024-09-02T11:28:46.404" v="25886" actId="20577"/>
        <pc:sldMkLst>
          <pc:docMk/>
          <pc:sldMk cId="3376238410" sldId="3849"/>
        </pc:sldMkLst>
        <pc:spChg chg="mod">
          <ac:chgData name="stacksimplify Team" userId="30f9c473cae68561" providerId="LiveId" clId="{44F2EAF6-8EE6-7F48-975A-1D8E4D34FFE0}" dt="2024-09-02T11:28:46.404" v="25886" actId="20577"/>
          <ac:spMkLst>
            <pc:docMk/>
            <pc:sldMk cId="3376238410" sldId="3849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8:52.613" v="25892" actId="20577"/>
        <pc:sldMkLst>
          <pc:docMk/>
          <pc:sldMk cId="4136791494" sldId="3850"/>
        </pc:sldMkLst>
        <pc:spChg chg="mod">
          <ac:chgData name="stacksimplify Team" userId="30f9c473cae68561" providerId="LiveId" clId="{44F2EAF6-8EE6-7F48-975A-1D8E4D34FFE0}" dt="2024-09-02T11:28:52.613" v="25892" actId="20577"/>
          <ac:spMkLst>
            <pc:docMk/>
            <pc:sldMk cId="4136791494" sldId="3850"/>
            <ac:spMk id="4" creationId="{3F37F253-2798-97C5-EB26-8D9DAA708322}"/>
          </ac:spMkLst>
        </pc:spChg>
      </pc:sldChg>
      <pc:sldChg chg="add modAnim">
        <pc:chgData name="stacksimplify Team" userId="30f9c473cae68561" providerId="LiveId" clId="{44F2EAF6-8EE6-7F48-975A-1D8E4D34FFE0}" dt="2024-09-02T11:19:29.148" v="25800"/>
        <pc:sldMkLst>
          <pc:docMk/>
          <pc:sldMk cId="3445116152" sldId="3851"/>
        </pc:sldMkLst>
      </pc:sldChg>
      <pc:sldChg chg="addSp delSp modSp add mod modAnim">
        <pc:chgData name="stacksimplify Team" userId="30f9c473cae68561" providerId="LiveId" clId="{44F2EAF6-8EE6-7F48-975A-1D8E4D34FFE0}" dt="2024-09-02T11:20:43.680" v="25831" actId="1076"/>
        <pc:sldMkLst>
          <pc:docMk/>
          <pc:sldMk cId="2587096983" sldId="3852"/>
        </pc:sldMkLst>
        <pc:spChg chg="add mod">
          <ac:chgData name="stacksimplify Team" userId="30f9c473cae68561" providerId="LiveId" clId="{44F2EAF6-8EE6-7F48-975A-1D8E4D34FFE0}" dt="2024-09-02T11:20:43.680" v="25831" actId="1076"/>
          <ac:spMkLst>
            <pc:docMk/>
            <pc:sldMk cId="2587096983" sldId="3852"/>
            <ac:spMk id="7" creationId="{BE88A2DF-C46C-A68B-2647-13B787C2C807}"/>
          </ac:spMkLst>
        </pc:spChg>
        <pc:spChg chg="del">
          <ac:chgData name="stacksimplify Team" userId="30f9c473cae68561" providerId="LiveId" clId="{44F2EAF6-8EE6-7F48-975A-1D8E4D34FFE0}" dt="2024-09-02T11:20:27.225" v="25802" actId="478"/>
          <ac:spMkLst>
            <pc:docMk/>
            <pc:sldMk cId="2587096983" sldId="3852"/>
            <ac:spMk id="18" creationId="{2AF8ACE8-376B-0643-8C46-ACBFEE10F10A}"/>
          </ac:spMkLst>
        </pc:spChg>
        <pc:spChg chg="del">
          <ac:chgData name="stacksimplify Team" userId="30f9c473cae68561" providerId="LiveId" clId="{44F2EAF6-8EE6-7F48-975A-1D8E4D34FFE0}" dt="2024-09-02T11:20:27.225" v="25802" actId="478"/>
          <ac:spMkLst>
            <pc:docMk/>
            <pc:sldMk cId="2587096983" sldId="3852"/>
            <ac:spMk id="21" creationId="{3BCDAF4C-755E-0247-ABAF-6B90F68CD6D5}"/>
          </ac:spMkLst>
        </pc:spChg>
      </pc:sldChg>
      <pc:sldChg chg="modSp add mod">
        <pc:chgData name="stacksimplify Team" userId="30f9c473cae68561" providerId="LiveId" clId="{44F2EAF6-8EE6-7F48-975A-1D8E4D34FFE0}" dt="2024-09-02T11:30:00.626" v="25959" actId="20577"/>
        <pc:sldMkLst>
          <pc:docMk/>
          <pc:sldMk cId="1553395518" sldId="3853"/>
        </pc:sldMkLst>
        <pc:spChg chg="mod">
          <ac:chgData name="stacksimplify Team" userId="30f9c473cae68561" providerId="LiveId" clId="{44F2EAF6-8EE6-7F48-975A-1D8E4D34FFE0}" dt="2024-09-02T11:30:00.626" v="25959" actId="20577"/>
          <ac:spMkLst>
            <pc:docMk/>
            <pc:sldMk cId="1553395518" sldId="3853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9:57.886" v="25957" actId="20577"/>
        <pc:sldMkLst>
          <pc:docMk/>
          <pc:sldMk cId="655191966" sldId="3854"/>
        </pc:sldMkLst>
        <pc:spChg chg="mod">
          <ac:chgData name="stacksimplify Team" userId="30f9c473cae68561" providerId="LiveId" clId="{44F2EAF6-8EE6-7F48-975A-1D8E4D34FFE0}" dt="2024-09-02T11:29:57.886" v="25957" actId="20577"/>
          <ac:spMkLst>
            <pc:docMk/>
            <pc:sldMk cId="655191966" sldId="3854"/>
            <ac:spMk id="4" creationId="{3F37F253-2798-97C5-EB26-8D9DAA708322}"/>
          </ac:spMkLst>
        </pc:spChg>
      </pc:sldChg>
      <pc:sldChg chg="add modAnim">
        <pc:chgData name="stacksimplify Team" userId="30f9c473cae68561" providerId="LiveId" clId="{44F2EAF6-8EE6-7F48-975A-1D8E4D34FFE0}" dt="2024-09-02T11:21:02.750" v="25832"/>
        <pc:sldMkLst>
          <pc:docMk/>
          <pc:sldMk cId="2965910154" sldId="3855"/>
        </pc:sldMkLst>
      </pc:sldChg>
      <pc:sldChg chg="add del">
        <pc:chgData name="stacksimplify Team" userId="30f9c473cae68561" providerId="LiveId" clId="{44F2EAF6-8EE6-7F48-975A-1D8E4D34FFE0}" dt="2024-09-03T07:58:12.372" v="26130" actId="2696"/>
        <pc:sldMkLst>
          <pc:docMk/>
          <pc:sldMk cId="448388658" sldId="3856"/>
        </pc:sldMkLst>
      </pc:sldChg>
      <pc:sldChg chg="modSp add del mod">
        <pc:chgData name="stacksimplify Team" userId="30f9c473cae68561" providerId="LiveId" clId="{44F2EAF6-8EE6-7F48-975A-1D8E4D34FFE0}" dt="2024-09-03T03:12:37.284" v="25984" actId="2696"/>
        <pc:sldMkLst>
          <pc:docMk/>
          <pc:sldMk cId="1368056307" sldId="3857"/>
        </pc:sldMkLst>
        <pc:spChg chg="mod">
          <ac:chgData name="stacksimplify Team" userId="30f9c473cae68561" providerId="LiveId" clId="{44F2EAF6-8EE6-7F48-975A-1D8E4D34FFE0}" dt="2024-09-02T11:29:53.979" v="25953" actId="20577"/>
          <ac:spMkLst>
            <pc:docMk/>
            <pc:sldMk cId="1368056307" sldId="3857"/>
            <ac:spMk id="4" creationId="{3F37F253-2798-97C5-EB26-8D9DAA708322}"/>
          </ac:spMkLst>
        </pc:spChg>
      </pc:sldChg>
      <pc:sldChg chg="modSp add mod">
        <pc:chgData name="stacksimplify Team" userId="30f9c473cae68561" providerId="LiveId" clId="{44F2EAF6-8EE6-7F48-975A-1D8E4D34FFE0}" dt="2024-09-02T11:29:50.423" v="25951" actId="20577"/>
        <pc:sldMkLst>
          <pc:docMk/>
          <pc:sldMk cId="1569006661" sldId="3858"/>
        </pc:sldMkLst>
        <pc:spChg chg="mod">
          <ac:chgData name="stacksimplify Team" userId="30f9c473cae68561" providerId="LiveId" clId="{44F2EAF6-8EE6-7F48-975A-1D8E4D34FFE0}" dt="2024-09-02T11:29:50.423" v="25951" actId="20577"/>
          <ac:spMkLst>
            <pc:docMk/>
            <pc:sldMk cId="1569006661" sldId="3858"/>
            <ac:spMk id="4" creationId="{3F37F253-2798-97C5-EB26-8D9DAA708322}"/>
          </ac:spMkLst>
        </pc:spChg>
      </pc:sldChg>
      <pc:sldChg chg="addSp modSp add del mod modAnim">
        <pc:chgData name="stacksimplify Team" userId="30f9c473cae68561" providerId="LiveId" clId="{44F2EAF6-8EE6-7F48-975A-1D8E4D34FFE0}" dt="2024-09-02T10:34:58.085" v="25341" actId="2696"/>
        <pc:sldMkLst>
          <pc:docMk/>
          <pc:sldMk cId="1487213304" sldId="3859"/>
        </pc:sldMkLst>
        <pc:spChg chg="add mod">
          <ac:chgData name="stacksimplify Team" userId="30f9c473cae68561" providerId="LiveId" clId="{44F2EAF6-8EE6-7F48-975A-1D8E4D34FFE0}" dt="2024-09-02T09:31:34.012" v="23152" actId="1076"/>
          <ac:spMkLst>
            <pc:docMk/>
            <pc:sldMk cId="1487213304" sldId="3859"/>
            <ac:spMk id="5" creationId="{B6FE4851-1FFF-7D43-D65D-FBDAB4E9C91A}"/>
          </ac:spMkLst>
        </pc:spChg>
        <pc:picChg chg="add mod">
          <ac:chgData name="stacksimplify Team" userId="30f9c473cae68561" providerId="LiveId" clId="{44F2EAF6-8EE6-7F48-975A-1D8E4D34FFE0}" dt="2024-09-02T09:31:34.012" v="23152" actId="1076"/>
          <ac:picMkLst>
            <pc:docMk/>
            <pc:sldMk cId="1487213304" sldId="3859"/>
            <ac:picMk id="4" creationId="{C2F4A7C0-E7F5-BEBB-0724-F6BB44803A4C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4:28:45.430" v="25982" actId="20577"/>
        <pc:sldMkLst>
          <pc:docMk/>
          <pc:sldMk cId="1987867487" sldId="3860"/>
        </pc:sldMkLst>
        <pc:spChg chg="del">
          <ac:chgData name="stacksimplify Team" userId="30f9c473cae68561" providerId="LiveId" clId="{44F2EAF6-8EE6-7F48-975A-1D8E4D34FFE0}" dt="2024-09-02T09:42:07.231" v="23472" actId="478"/>
          <ac:spMkLst>
            <pc:docMk/>
            <pc:sldMk cId="1987867487" sldId="3860"/>
            <ac:spMk id="5" creationId="{B6FE4851-1FFF-7D43-D65D-FBDAB4E9C91A}"/>
          </ac:spMkLst>
        </pc:spChg>
        <pc:spChg chg="add 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" creationId="{C0238CFE-E340-963D-E207-C84FADEE9F85}"/>
          </ac:spMkLst>
        </pc:spChg>
        <pc:spChg chg="add del mod">
          <ac:chgData name="stacksimplify Team" userId="30f9c473cae68561" providerId="LiveId" clId="{44F2EAF6-8EE6-7F48-975A-1D8E4D34FFE0}" dt="2024-09-02T10:35:50.948" v="25342" actId="478"/>
          <ac:spMkLst>
            <pc:docMk/>
            <pc:sldMk cId="1987867487" sldId="3860"/>
            <ac:spMk id="7" creationId="{D6BF41C3-D8E3-8995-97E6-501213D05387}"/>
          </ac:spMkLst>
        </pc:spChg>
        <pc:spChg chg="add mod">
          <ac:chgData name="stacksimplify Team" userId="30f9c473cae68561" providerId="LiveId" clId="{44F2EAF6-8EE6-7F48-975A-1D8E4D34FFE0}" dt="2024-09-02T11:03:26.466" v="25593" actId="207"/>
          <ac:spMkLst>
            <pc:docMk/>
            <pc:sldMk cId="1987867487" sldId="3860"/>
            <ac:spMk id="8" creationId="{3D21010E-2A51-E27F-B1BD-E8B17022CC31}"/>
          </ac:spMkLst>
        </pc:spChg>
        <pc:spChg chg="add mod">
          <ac:chgData name="stacksimplify Team" userId="30f9c473cae68561" providerId="LiveId" clId="{44F2EAF6-8EE6-7F48-975A-1D8E4D34FFE0}" dt="2024-09-02T14:28:45.430" v="25982" actId="20577"/>
          <ac:spMkLst>
            <pc:docMk/>
            <pc:sldMk cId="1987867487" sldId="3860"/>
            <ac:spMk id="9" creationId="{D2B5EA87-8211-F16F-F982-B1B0836129A8}"/>
          </ac:spMkLst>
        </pc:spChg>
        <pc:spChg chg="add del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1" creationId="{CAE796ED-8627-D01E-CE4A-90566C809609}"/>
          </ac:spMkLst>
        </pc:spChg>
        <pc:spChg chg="mod">
          <ac:chgData name="stacksimplify Team" userId="30f9c473cae68561" providerId="LiveId" clId="{44F2EAF6-8EE6-7F48-975A-1D8E4D34FFE0}" dt="2024-09-02T09:41:48.883" v="23463" actId="20577"/>
          <ac:spMkLst>
            <pc:docMk/>
            <pc:sldMk cId="1987867487" sldId="3860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8" creationId="{3B1BCB56-7B03-477F-4916-8166BC90A652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19" creationId="{D7C7FBCF-A8DB-8BF8-5A65-E02F1E95B110}"/>
          </ac:spMkLst>
        </pc:spChg>
        <pc:spChg chg="add mod">
          <ac:chgData name="stacksimplify Team" userId="30f9c473cae68561" providerId="LiveId" clId="{44F2EAF6-8EE6-7F48-975A-1D8E4D34FFE0}" dt="2024-09-02T10:34:01.763" v="25331" actId="1076"/>
          <ac:spMkLst>
            <pc:docMk/>
            <pc:sldMk cId="1987867487" sldId="3860"/>
            <ac:spMk id="20" creationId="{50932E56-E73E-A268-1F06-FE3F138286C2}"/>
          </ac:spMkLst>
        </pc:spChg>
        <pc:spChg chg="add mod">
          <ac:chgData name="stacksimplify Team" userId="30f9c473cae68561" providerId="LiveId" clId="{44F2EAF6-8EE6-7F48-975A-1D8E4D34FFE0}" dt="2024-09-02T10:34:17.214" v="25334" actId="207"/>
          <ac:spMkLst>
            <pc:docMk/>
            <pc:sldMk cId="1987867487" sldId="3860"/>
            <ac:spMk id="21" creationId="{A587ACCA-5349-4E18-83B6-A2EA430076C2}"/>
          </ac:spMkLst>
        </pc:spChg>
        <pc:spChg chg="mod">
          <ac:chgData name="stacksimplify Team" userId="30f9c473cae68561" providerId="LiveId" clId="{44F2EAF6-8EE6-7F48-975A-1D8E4D34FFE0}" dt="2024-09-02T10:58:14.878" v="25557" actId="207"/>
          <ac:spMkLst>
            <pc:docMk/>
            <pc:sldMk cId="1987867487" sldId="3860"/>
            <ac:spMk id="23" creationId="{FD0243C7-EF10-4A88-8EAF-C1526493507C}"/>
          </ac:spMkLst>
        </pc:spChg>
        <pc:spChg chg="mod">
          <ac:chgData name="stacksimplify Team" userId="30f9c473cae68561" providerId="LiveId" clId="{44F2EAF6-8EE6-7F48-975A-1D8E4D34FFE0}" dt="2024-09-02T10:58:17.877" v="25558" actId="207"/>
          <ac:spMkLst>
            <pc:docMk/>
            <pc:sldMk cId="1987867487" sldId="3860"/>
            <ac:spMk id="24" creationId="{F349D2B0-B032-DB8C-7361-D70B9C4EE2DA}"/>
          </ac:spMkLst>
        </pc:spChg>
        <pc:spChg chg="mod">
          <ac:chgData name="stacksimplify Team" userId="30f9c473cae68561" providerId="LiveId" clId="{44F2EAF6-8EE6-7F48-975A-1D8E4D34FFE0}" dt="2024-09-02T10:58:26.426" v="25559" actId="207"/>
          <ac:spMkLst>
            <pc:docMk/>
            <pc:sldMk cId="1987867487" sldId="3860"/>
            <ac:spMk id="25" creationId="{A00AE241-C145-7EA4-2208-F4C247DE5D40}"/>
          </ac:spMkLst>
        </pc:spChg>
        <pc:spChg chg="mod">
          <ac:chgData name="stacksimplify Team" userId="30f9c473cae68561" providerId="LiveId" clId="{44F2EAF6-8EE6-7F48-975A-1D8E4D34FFE0}" dt="2024-09-02T10:58:30.775" v="25560" actId="207"/>
          <ac:spMkLst>
            <pc:docMk/>
            <pc:sldMk cId="1987867487" sldId="3860"/>
            <ac:spMk id="26" creationId="{7206DADD-7AE9-CDBE-D931-B14687360423}"/>
          </ac:spMkLst>
        </pc:spChg>
        <pc:spChg chg="del">
          <ac:chgData name="stacksimplify Team" userId="30f9c473cae68561" providerId="LiveId" clId="{44F2EAF6-8EE6-7F48-975A-1D8E4D34FFE0}" dt="2024-09-02T09:45:06.661" v="23617" actId="478"/>
          <ac:spMkLst>
            <pc:docMk/>
            <pc:sldMk cId="1987867487" sldId="3860"/>
            <ac:spMk id="27" creationId="{9CCCFA5E-2C9C-CDDB-4AF4-9923094E7CF6}"/>
          </ac:spMkLst>
        </pc:spChg>
        <pc:spChg chg="mod">
          <ac:chgData name="stacksimplify Team" userId="30f9c473cae68561" providerId="LiveId" clId="{44F2EAF6-8EE6-7F48-975A-1D8E4D34FFE0}" dt="2024-09-02T10:58:50.405" v="25563" actId="207"/>
          <ac:spMkLst>
            <pc:docMk/>
            <pc:sldMk cId="1987867487" sldId="3860"/>
            <ac:spMk id="28" creationId="{CE9B9340-40E5-1233-D107-657269400297}"/>
          </ac:spMkLst>
        </pc:spChg>
        <pc:spChg chg="mod">
          <ac:chgData name="stacksimplify Team" userId="30f9c473cae68561" providerId="LiveId" clId="{44F2EAF6-8EE6-7F48-975A-1D8E4D34FFE0}" dt="2024-09-02T10:58:41.424" v="25561" actId="207"/>
          <ac:spMkLst>
            <pc:docMk/>
            <pc:sldMk cId="1987867487" sldId="3860"/>
            <ac:spMk id="29" creationId="{0C39DC65-FBFE-EEA5-9786-99F2EE839223}"/>
          </ac:spMkLst>
        </pc:spChg>
        <pc:spChg chg="mod">
          <ac:chgData name="stacksimplify Team" userId="30f9c473cae68561" providerId="LiveId" clId="{44F2EAF6-8EE6-7F48-975A-1D8E4D34FFE0}" dt="2024-09-02T10:58:44.752" v="25562" actId="207"/>
          <ac:spMkLst>
            <pc:docMk/>
            <pc:sldMk cId="1987867487" sldId="3860"/>
            <ac:spMk id="30" creationId="{730AEA55-9FED-E02C-9527-B7C9211BAA38}"/>
          </ac:spMkLst>
        </pc:spChg>
        <pc:spChg chg="del mod">
          <ac:chgData name="stacksimplify Team" userId="30f9c473cae68561" providerId="LiveId" clId="{44F2EAF6-8EE6-7F48-975A-1D8E4D34FFE0}" dt="2024-09-02T09:46:28.071" v="23759" actId="478"/>
          <ac:spMkLst>
            <pc:docMk/>
            <pc:sldMk cId="1987867487" sldId="3860"/>
            <ac:spMk id="31" creationId="{89B0164F-DB23-0CD7-5A5C-ECEB77C3A75F}"/>
          </ac:spMkLst>
        </pc:spChg>
        <pc:spChg chg="mod">
          <ac:chgData name="stacksimplify Team" userId="30f9c473cae68561" providerId="LiveId" clId="{44F2EAF6-8EE6-7F48-975A-1D8E4D34FFE0}" dt="2024-09-02T11:02:51.274" v="25583" actId="207"/>
          <ac:spMkLst>
            <pc:docMk/>
            <pc:sldMk cId="1987867487" sldId="3860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1:02:54.219" v="25584" actId="207"/>
          <ac:spMkLst>
            <pc:docMk/>
            <pc:sldMk cId="1987867487" sldId="3860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1:02:57.070" v="25585" actId="207"/>
          <ac:spMkLst>
            <pc:docMk/>
            <pc:sldMk cId="1987867487" sldId="3860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2T11:02:59.770" v="25586" actId="207"/>
          <ac:spMkLst>
            <pc:docMk/>
            <pc:sldMk cId="1987867487" sldId="3860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2T11:03:06.302" v="25588" actId="207"/>
          <ac:spMkLst>
            <pc:docMk/>
            <pc:sldMk cId="1987867487" sldId="3860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2T11:03:09.919" v="25589" actId="207"/>
          <ac:spMkLst>
            <pc:docMk/>
            <pc:sldMk cId="1987867487" sldId="3860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2T11:03:13.035" v="25590" actId="207"/>
          <ac:spMkLst>
            <pc:docMk/>
            <pc:sldMk cId="1987867487" sldId="3860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2T11:03:15.834" v="25591" actId="207"/>
          <ac:spMkLst>
            <pc:docMk/>
            <pc:sldMk cId="1987867487" sldId="3860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09:38:45.379" v="23270" actId="478"/>
          <ac:spMkLst>
            <pc:docMk/>
            <pc:sldMk cId="1987867487" sldId="3860"/>
            <ac:spMk id="41" creationId="{409D6B4D-047D-174D-229A-9C5C7ABC391A}"/>
          </ac:spMkLst>
        </pc:spChg>
        <pc:spChg chg="del">
          <ac:chgData name="stacksimplify Team" userId="30f9c473cae68561" providerId="LiveId" clId="{44F2EAF6-8EE6-7F48-975A-1D8E4D34FFE0}" dt="2024-09-02T10:18:39.793" v="25179" actId="478"/>
          <ac:spMkLst>
            <pc:docMk/>
            <pc:sldMk cId="1987867487" sldId="3860"/>
            <ac:spMk id="46" creationId="{77E4934D-2C2D-B48E-E4B9-C648CB9B45A7}"/>
          </ac:spMkLst>
        </pc:spChg>
        <pc:spChg chg="mod">
          <ac:chgData name="stacksimplify Team" userId="30f9c473cae68561" providerId="LiveId" clId="{44F2EAF6-8EE6-7F48-975A-1D8E4D34FFE0}" dt="2024-09-02T09:57:17.710" v="23989" actId="20577"/>
          <ac:spMkLst>
            <pc:docMk/>
            <pc:sldMk cId="1987867487" sldId="3860"/>
            <ac:spMk id="47" creationId="{17AE9BCC-30D6-5B06-4C84-241E348A0AE3}"/>
          </ac:spMkLst>
        </pc:spChg>
        <pc:spChg chg="del">
          <ac:chgData name="stacksimplify Team" userId="30f9c473cae68561" providerId="LiveId" clId="{44F2EAF6-8EE6-7F48-975A-1D8E4D34FFE0}" dt="2024-09-02T09:38:45.379" v="23270" actId="478"/>
          <ac:spMkLst>
            <pc:docMk/>
            <pc:sldMk cId="1987867487" sldId="3860"/>
            <ac:spMk id="56" creationId="{777D84E1-07A2-5CC7-1F99-2A931FAF509F}"/>
          </ac:spMkLst>
        </pc:spChg>
        <pc:spChg chg="mod">
          <ac:chgData name="stacksimplify Team" userId="30f9c473cae68561" providerId="LiveId" clId="{44F2EAF6-8EE6-7F48-975A-1D8E4D34FFE0}" dt="2024-09-02T09:41:53.348" v="23465" actId="20577"/>
          <ac:spMkLst>
            <pc:docMk/>
            <pc:sldMk cId="1987867487" sldId="3860"/>
            <ac:spMk id="57" creationId="{78B5AA0C-3059-FBAE-38EF-57E8057E6F7F}"/>
          </ac:spMkLst>
        </pc:spChg>
        <pc:spChg chg="mod">
          <ac:chgData name="stacksimplify Team" userId="30f9c473cae68561" providerId="LiveId" clId="{44F2EAF6-8EE6-7F48-975A-1D8E4D34FFE0}" dt="2024-09-02T09:41:56.599" v="23467" actId="20577"/>
          <ac:spMkLst>
            <pc:docMk/>
            <pc:sldMk cId="1987867487" sldId="3860"/>
            <ac:spMk id="58" creationId="{755B2CB0-7B36-5DD2-D86D-9D3D182173A2}"/>
          </ac:spMkLst>
        </pc:spChg>
        <pc:spChg chg="mod">
          <ac:chgData name="stacksimplify Team" userId="30f9c473cae68561" providerId="LiveId" clId="{44F2EAF6-8EE6-7F48-975A-1D8E4D34FFE0}" dt="2024-09-02T09:41:58.657" v="23469" actId="20577"/>
          <ac:spMkLst>
            <pc:docMk/>
            <pc:sldMk cId="1987867487" sldId="3860"/>
            <ac:spMk id="59" creationId="{35B364A5-0393-C40F-15F1-5730C789DC22}"/>
          </ac:spMkLst>
        </pc:spChg>
        <pc:spChg chg="mod">
          <ac:chgData name="stacksimplify Team" userId="30f9c473cae68561" providerId="LiveId" clId="{44F2EAF6-8EE6-7F48-975A-1D8E4D34FFE0}" dt="2024-09-02T09:42:01.043" v="23471" actId="20577"/>
          <ac:spMkLst>
            <pc:docMk/>
            <pc:sldMk cId="1987867487" sldId="3860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09:45:06.661" v="23617" actId="478"/>
          <ac:spMkLst>
            <pc:docMk/>
            <pc:sldMk cId="1987867487" sldId="3860"/>
            <ac:spMk id="61" creationId="{2BF12CDB-AC41-00D8-999B-629D62570CA2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3" creationId="{10EA2C1D-8F41-96F4-072A-CFD169A2E9EE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4" creationId="{034C9B65-0ABF-3A66-0443-4D87CE9FF61F}"/>
          </ac:spMkLst>
        </pc:spChg>
        <pc:spChg chg="mod">
          <ac:chgData name="stacksimplify Team" userId="30f9c473cae68561" providerId="LiveId" clId="{44F2EAF6-8EE6-7F48-975A-1D8E4D34FFE0}" dt="2024-09-02T09:46:51.886" v="23766" actId="1076"/>
          <ac:spMkLst>
            <pc:docMk/>
            <pc:sldMk cId="1987867487" sldId="3860"/>
            <ac:spMk id="65" creationId="{D6F2D486-9C8B-83FC-A188-4BDB0757D069}"/>
          </ac:spMkLst>
        </pc:spChg>
        <pc:spChg chg="del">
          <ac:chgData name="stacksimplify Team" userId="30f9c473cae68561" providerId="LiveId" clId="{44F2EAF6-8EE6-7F48-975A-1D8E4D34FFE0}" dt="2024-09-02T09:46:28.071" v="23759" actId="478"/>
          <ac:spMkLst>
            <pc:docMk/>
            <pc:sldMk cId="1987867487" sldId="3860"/>
            <ac:spMk id="66" creationId="{19332F85-DD62-51B1-106C-CB6C5C79925B}"/>
          </ac:spMkLst>
        </pc:spChg>
        <pc:spChg chg="del mod">
          <ac:chgData name="stacksimplify Team" userId="30f9c473cae68561" providerId="LiveId" clId="{44F2EAF6-8EE6-7F48-975A-1D8E4D34FFE0}" dt="2024-09-02T10:29:59.696" v="25248" actId="478"/>
          <ac:spMkLst>
            <pc:docMk/>
            <pc:sldMk cId="1987867487" sldId="3860"/>
            <ac:spMk id="68" creationId="{A9256C46-92D4-1F0F-421E-384FBDF51227}"/>
          </ac:spMkLst>
        </pc:spChg>
        <pc:picChg chg="del">
          <ac:chgData name="stacksimplify Team" userId="30f9c473cae68561" providerId="LiveId" clId="{44F2EAF6-8EE6-7F48-975A-1D8E4D34FFE0}" dt="2024-09-02T09:42:10.199" v="23473" actId="478"/>
          <ac:picMkLst>
            <pc:docMk/>
            <pc:sldMk cId="1987867487" sldId="3860"/>
            <ac:picMk id="4" creationId="{C2F4A7C0-E7F5-BEBB-0724-F6BB44803A4C}"/>
          </ac:picMkLst>
        </pc:picChg>
        <pc:picChg chg="add del mod">
          <ac:chgData name="stacksimplify Team" userId="30f9c473cae68561" providerId="LiveId" clId="{44F2EAF6-8EE6-7F48-975A-1D8E4D34FFE0}" dt="2024-09-02T10:31:57.828" v="25276" actId="478"/>
          <ac:picMkLst>
            <pc:docMk/>
            <pc:sldMk cId="1987867487" sldId="3860"/>
            <ac:picMk id="10" creationId="{95E90B93-CC6E-0D09-B0F8-6A582D49E372}"/>
          </ac:picMkLst>
        </pc:picChg>
        <pc:picChg chg="add del mod">
          <ac:chgData name="stacksimplify Team" userId="30f9c473cae68561" providerId="LiveId" clId="{44F2EAF6-8EE6-7F48-975A-1D8E4D34FFE0}" dt="2024-09-02T10:33:25.982" v="25303" actId="478"/>
          <ac:picMkLst>
            <pc:docMk/>
            <pc:sldMk cId="1987867487" sldId="3860"/>
            <ac:picMk id="12" creationId="{6B77AAB9-9A39-08B7-B9FF-28882BC20E3D}"/>
          </ac:picMkLst>
        </pc:picChg>
        <pc:picChg chg="add del mod">
          <ac:chgData name="stacksimplify Team" userId="30f9c473cae68561" providerId="LiveId" clId="{44F2EAF6-8EE6-7F48-975A-1D8E4D34FFE0}" dt="2024-09-02T10:31:57.828" v="25276" actId="478"/>
          <ac:picMkLst>
            <pc:docMk/>
            <pc:sldMk cId="1987867487" sldId="3860"/>
            <ac:picMk id="14" creationId="{F21813CA-316C-84D0-BEBF-BAF5C379A220}"/>
          </ac:picMkLst>
        </pc:picChg>
        <pc:picChg chg="add mod">
          <ac:chgData name="stacksimplify Team" userId="30f9c473cae68561" providerId="LiveId" clId="{44F2EAF6-8EE6-7F48-975A-1D8E4D34FFE0}" dt="2024-09-02T10:34:31.075" v="25336" actId="1076"/>
          <ac:picMkLst>
            <pc:docMk/>
            <pc:sldMk cId="1987867487" sldId="3860"/>
            <ac:picMk id="15" creationId="{C90AD16D-EE57-9374-2F6C-8FF79AF1C143}"/>
          </ac:picMkLst>
        </pc:picChg>
        <pc:picChg chg="add del mod">
          <ac:chgData name="stacksimplify Team" userId="30f9c473cae68561" providerId="LiveId" clId="{44F2EAF6-8EE6-7F48-975A-1D8E4D34FFE0}" dt="2024-09-02T10:31:18.915" v="25262" actId="478"/>
          <ac:picMkLst>
            <pc:docMk/>
            <pc:sldMk cId="1987867487" sldId="3860"/>
            <ac:picMk id="16" creationId="{F5507BBA-7FFB-0A4D-B893-226DDFC5FFA0}"/>
          </ac:picMkLst>
        </pc:picChg>
        <pc:picChg chg="add mod">
          <ac:chgData name="stacksimplify Team" userId="30f9c473cae68561" providerId="LiveId" clId="{44F2EAF6-8EE6-7F48-975A-1D8E4D34FFE0}" dt="2024-09-02T10:34:31.075" v="25336" actId="1076"/>
          <ac:picMkLst>
            <pc:docMk/>
            <pc:sldMk cId="1987867487" sldId="3860"/>
            <ac:picMk id="17" creationId="{C54D5710-7222-F9E7-D2C5-FFFD7326B191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1:02:11.176" v="25580"/>
        <pc:sldMkLst>
          <pc:docMk/>
          <pc:sldMk cId="584558769" sldId="3861"/>
        </pc:sldMkLst>
        <pc:spChg chg="add del mod">
          <ac:chgData name="stacksimplify Team" userId="30f9c473cae68561" providerId="LiveId" clId="{44F2EAF6-8EE6-7F48-975A-1D8E4D34FFE0}" dt="2024-09-02T10:35:54.285" v="25343" actId="478"/>
          <ac:spMkLst>
            <pc:docMk/>
            <pc:sldMk cId="584558769" sldId="3861"/>
            <ac:spMk id="4" creationId="{A0C73072-8C9D-2E14-8BB0-8BB878FDC85B}"/>
          </ac:spMkLst>
        </pc:spChg>
        <pc:spChg chg="add mod">
          <ac:chgData name="stacksimplify Team" userId="30f9c473cae68561" providerId="LiveId" clId="{44F2EAF6-8EE6-7F48-975A-1D8E4D34FFE0}" dt="2024-09-02T09:55:44.165" v="23931" actId="20577"/>
          <ac:spMkLst>
            <pc:docMk/>
            <pc:sldMk cId="584558769" sldId="3861"/>
            <ac:spMk id="5" creationId="{B6C5C2A6-8ACF-60FE-85FD-1315E5538D1C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" creationId="{C0238CFE-E340-963D-E207-C84FADEE9F85}"/>
          </ac:spMkLst>
        </pc:spChg>
        <pc:spChg chg="add mod">
          <ac:chgData name="stacksimplify Team" userId="30f9c473cae68561" providerId="LiveId" clId="{44F2EAF6-8EE6-7F48-975A-1D8E4D34FFE0}" dt="2024-09-02T10:06:55.188" v="24478" actId="207"/>
          <ac:spMkLst>
            <pc:docMk/>
            <pc:sldMk cId="584558769" sldId="3861"/>
            <ac:spMk id="7" creationId="{9B5BAA83-1C0E-5556-A107-8FD33365DE4F}"/>
          </ac:spMkLst>
        </pc:spChg>
        <pc:spChg chg="add mod">
          <ac:chgData name="stacksimplify Team" userId="30f9c473cae68561" providerId="LiveId" clId="{44F2EAF6-8EE6-7F48-975A-1D8E4D34FFE0}" dt="2024-09-02T10:07:11.407" v="24512" actId="255"/>
          <ac:spMkLst>
            <pc:docMk/>
            <pc:sldMk cId="584558769" sldId="3861"/>
            <ac:spMk id="8" creationId="{A27FA8F9-2A4E-668D-E331-E3B7B65C02A1}"/>
          </ac:spMkLst>
        </pc:spChg>
        <pc:spChg chg="add mod">
          <ac:chgData name="stacksimplify Team" userId="30f9c473cae68561" providerId="LiveId" clId="{44F2EAF6-8EE6-7F48-975A-1D8E4D34FFE0}" dt="2024-09-02T10:08:52.929" v="24649" actId="255"/>
          <ac:spMkLst>
            <pc:docMk/>
            <pc:sldMk cId="584558769" sldId="3861"/>
            <ac:spMk id="9" creationId="{B43B9E2D-ADE3-809D-11E5-EEAAFBAC6F27}"/>
          </ac:spMkLst>
        </pc:spChg>
        <pc:spChg chg="add mod">
          <ac:chgData name="stacksimplify Team" userId="30f9c473cae68561" providerId="LiveId" clId="{44F2EAF6-8EE6-7F48-975A-1D8E4D34FFE0}" dt="2024-09-02T10:09:38.831" v="24666" actId="255"/>
          <ac:spMkLst>
            <pc:docMk/>
            <pc:sldMk cId="584558769" sldId="3861"/>
            <ac:spMk id="10" creationId="{F51A7EED-3A68-13B4-F92C-0D7A07B06DB9}"/>
          </ac:spMkLst>
        </pc:spChg>
        <pc:spChg chg="add mod">
          <ac:chgData name="stacksimplify Team" userId="30f9c473cae68561" providerId="LiveId" clId="{44F2EAF6-8EE6-7F48-975A-1D8E4D34FFE0}" dt="2024-09-02T10:10:04.490" v="24718" actId="207"/>
          <ac:spMkLst>
            <pc:docMk/>
            <pc:sldMk cId="584558769" sldId="3861"/>
            <ac:spMk id="11" creationId="{149FC14F-B942-1CC4-CA7C-E3C07748B29E}"/>
          </ac:spMkLst>
        </pc:spChg>
        <pc:spChg chg="add mod">
          <ac:chgData name="stacksimplify Team" userId="30f9c473cae68561" providerId="LiveId" clId="{44F2EAF6-8EE6-7F48-975A-1D8E4D34FFE0}" dt="2024-09-02T09:56:39.889" v="23949" actId="20577"/>
          <ac:spMkLst>
            <pc:docMk/>
            <pc:sldMk cId="584558769" sldId="3861"/>
            <ac:spMk id="12" creationId="{A80164AF-E529-781A-1A4A-1A455A802A46}"/>
          </ac:spMkLst>
        </pc:spChg>
        <pc:spChg chg="mod">
          <ac:chgData name="stacksimplify Team" userId="30f9c473cae68561" providerId="LiveId" clId="{44F2EAF6-8EE6-7F48-975A-1D8E4D34FFE0}" dt="2024-09-02T09:56:56.378" v="23958"/>
          <ac:spMkLst>
            <pc:docMk/>
            <pc:sldMk cId="584558769" sldId="3861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2T09:56:41.689" v="23951" actId="20577"/>
          <ac:spMkLst>
            <pc:docMk/>
            <pc:sldMk cId="584558769" sldId="3861"/>
            <ac:spMk id="14" creationId="{0F5900B1-E897-728D-C1CD-5B3883778A68}"/>
          </ac:spMkLst>
        </pc:spChg>
        <pc:spChg chg="add mod">
          <ac:chgData name="stacksimplify Team" userId="30f9c473cae68561" providerId="LiveId" clId="{44F2EAF6-8EE6-7F48-975A-1D8E4D34FFE0}" dt="2024-09-02T09:56:43.804" v="23953" actId="20577"/>
          <ac:spMkLst>
            <pc:docMk/>
            <pc:sldMk cId="584558769" sldId="3861"/>
            <ac:spMk id="15" creationId="{E967B008-739E-1D9B-1B59-84A76E7A129B}"/>
          </ac:spMkLst>
        </pc:spChg>
        <pc:spChg chg="add mod">
          <ac:chgData name="stacksimplify Team" userId="30f9c473cae68561" providerId="LiveId" clId="{44F2EAF6-8EE6-7F48-975A-1D8E4D34FFE0}" dt="2024-09-02T09:56:45.739" v="23955" actId="20577"/>
          <ac:spMkLst>
            <pc:docMk/>
            <pc:sldMk cId="584558769" sldId="3861"/>
            <ac:spMk id="16" creationId="{6B7C353B-13C9-119D-07F8-DEBB16C77956}"/>
          </ac:spMkLst>
        </pc:spChg>
        <pc:spChg chg="add mod">
          <ac:chgData name="stacksimplify Team" userId="30f9c473cae68561" providerId="LiveId" clId="{44F2EAF6-8EE6-7F48-975A-1D8E4D34FFE0}" dt="2024-09-02T09:56:48.587" v="23957" actId="20577"/>
          <ac:spMkLst>
            <pc:docMk/>
            <pc:sldMk cId="584558769" sldId="3861"/>
            <ac:spMk id="17" creationId="{DCEE7262-CF23-76F7-4CEC-660C7F16304A}"/>
          </ac:spMkLst>
        </pc:spChg>
        <pc:spChg chg="add mod">
          <ac:chgData name="stacksimplify Team" userId="30f9c473cae68561" providerId="LiveId" clId="{44F2EAF6-8EE6-7F48-975A-1D8E4D34FFE0}" dt="2024-09-02T10:49:44.054" v="25378" actId="1076"/>
          <ac:spMkLst>
            <pc:docMk/>
            <pc:sldMk cId="584558769" sldId="3861"/>
            <ac:spMk id="18" creationId="{FEB8177E-538F-69C4-43FB-04DC8CCDC0C5}"/>
          </ac:spMkLst>
        </pc:spChg>
        <pc:spChg chg="add mod">
          <ac:chgData name="stacksimplify Team" userId="30f9c473cae68561" providerId="LiveId" clId="{44F2EAF6-8EE6-7F48-975A-1D8E4D34FFE0}" dt="2024-09-02T10:49:44.054" v="25378" actId="1076"/>
          <ac:spMkLst>
            <pc:docMk/>
            <pc:sldMk cId="584558769" sldId="3861"/>
            <ac:spMk id="21" creationId="{CB46CEFF-24A0-AC82-4959-B04A58C9D20C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22" creationId="{11B03861-05F1-1E9D-3DEA-71CAC78B40D2}"/>
          </ac:spMkLst>
        </pc:spChg>
        <pc:spChg chg="mod">
          <ac:chgData name="stacksimplify Team" userId="30f9c473cae68561" providerId="LiveId" clId="{44F2EAF6-8EE6-7F48-975A-1D8E4D34FFE0}" dt="2024-09-02T10:05:18.995" v="24291" actId="207"/>
          <ac:spMkLst>
            <pc:docMk/>
            <pc:sldMk cId="584558769" sldId="3861"/>
            <ac:spMk id="23" creationId="{FD0243C7-EF10-4A88-8EAF-C1526493507C}"/>
          </ac:spMkLst>
        </pc:spChg>
        <pc:spChg chg="mod">
          <ac:chgData name="stacksimplify Team" userId="30f9c473cae68561" providerId="LiveId" clId="{44F2EAF6-8EE6-7F48-975A-1D8E4D34FFE0}" dt="2024-09-02T10:05:39.677" v="24335" actId="255"/>
          <ac:spMkLst>
            <pc:docMk/>
            <pc:sldMk cId="584558769" sldId="3861"/>
            <ac:spMk id="24" creationId="{F349D2B0-B032-DB8C-7361-D70B9C4EE2DA}"/>
          </ac:spMkLst>
        </pc:spChg>
        <pc:spChg chg="mod">
          <ac:chgData name="stacksimplify Team" userId="30f9c473cae68561" providerId="LiveId" clId="{44F2EAF6-8EE6-7F48-975A-1D8E4D34FFE0}" dt="2024-09-02T10:06:11.204" v="24378" actId="207"/>
          <ac:spMkLst>
            <pc:docMk/>
            <pc:sldMk cId="584558769" sldId="3861"/>
            <ac:spMk id="25" creationId="{A00AE241-C145-7EA4-2208-F4C247DE5D40}"/>
          </ac:spMkLst>
        </pc:spChg>
        <pc:spChg chg="mod">
          <ac:chgData name="stacksimplify Team" userId="30f9c473cae68561" providerId="LiveId" clId="{44F2EAF6-8EE6-7F48-975A-1D8E4D34FFE0}" dt="2024-09-02T10:06:31.348" v="24429" actId="255"/>
          <ac:spMkLst>
            <pc:docMk/>
            <pc:sldMk cId="584558769" sldId="3861"/>
            <ac:spMk id="26" creationId="{7206DADD-7AE9-CDBE-D931-B14687360423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27" creationId="{32D9DE67-D815-7AAA-D1D3-6D0CDC90459C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28" creationId="{CE9B9340-40E5-1233-D107-657269400297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29" creationId="{0C39DC65-FBFE-EEA5-9786-99F2EE839223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30" creationId="{730AEA55-9FED-E02C-9527-B7C9211BAA38}"/>
          </ac:spMkLst>
        </pc:spChg>
        <pc:spChg chg="add mod">
          <ac:chgData name="stacksimplify Team" userId="30f9c473cae68561" providerId="LiveId" clId="{44F2EAF6-8EE6-7F48-975A-1D8E4D34FFE0}" dt="2024-09-02T10:34:42.461" v="25338"/>
          <ac:spMkLst>
            <pc:docMk/>
            <pc:sldMk cId="584558769" sldId="3861"/>
            <ac:spMk id="31" creationId="{FD523A16-2608-2584-8C2E-D475A88867CE}"/>
          </ac:spMkLst>
        </pc:spChg>
        <pc:spChg chg="mod">
          <ac:chgData name="stacksimplify Team" userId="30f9c473cae68561" providerId="LiveId" clId="{44F2EAF6-8EE6-7F48-975A-1D8E4D34FFE0}" dt="2024-09-02T09:47:05.175" v="23778" actId="20577"/>
          <ac:spMkLst>
            <pc:docMk/>
            <pc:sldMk cId="584558769" sldId="3861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2T10:59:36.549" v="25566" actId="207"/>
          <ac:spMkLst>
            <pc:docMk/>
            <pc:sldMk cId="584558769" sldId="3861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0:59:41.138" v="25567" actId="207"/>
          <ac:spMkLst>
            <pc:docMk/>
            <pc:sldMk cId="584558769" sldId="3861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1:00:00.747" v="25570" actId="207"/>
          <ac:spMkLst>
            <pc:docMk/>
            <pc:sldMk cId="584558769" sldId="3861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2T10:59:55.929" v="25569" actId="207"/>
          <ac:spMkLst>
            <pc:docMk/>
            <pc:sldMk cId="584558769" sldId="3861"/>
            <ac:spMk id="36" creationId="{DE34D4F3-F65B-EBB2-0D87-8D9815A6274F}"/>
          </ac:spMkLst>
        </pc:spChg>
        <pc:spChg chg="add del mod">
          <ac:chgData name="stacksimplify Team" userId="30f9c473cae68561" providerId="LiveId" clId="{44F2EAF6-8EE6-7F48-975A-1D8E4D34FFE0}" dt="2024-09-02T10:02:41.368" v="24195" actId="207"/>
          <ac:spMkLst>
            <pc:docMk/>
            <pc:sldMk cId="584558769" sldId="3861"/>
            <ac:spMk id="37" creationId="{B691372E-64C1-4549-9044-C3581198047B}"/>
          </ac:spMkLst>
        </pc:spChg>
        <pc:spChg chg="add del mod">
          <ac:chgData name="stacksimplify Team" userId="30f9c473cae68561" providerId="LiveId" clId="{44F2EAF6-8EE6-7F48-975A-1D8E4D34FFE0}" dt="2024-09-02T10:02:43.659" v="24196" actId="207"/>
          <ac:spMkLst>
            <pc:docMk/>
            <pc:sldMk cId="584558769" sldId="3861"/>
            <ac:spMk id="38" creationId="{97C5F901-4D63-BEFE-6516-FD1AE0A93EEB}"/>
          </ac:spMkLst>
        </pc:spChg>
        <pc:spChg chg="add del mod">
          <ac:chgData name="stacksimplify Team" userId="30f9c473cae68561" providerId="LiveId" clId="{44F2EAF6-8EE6-7F48-975A-1D8E4D34FFE0}" dt="2024-09-02T10:02:45.874" v="24197" actId="207"/>
          <ac:spMkLst>
            <pc:docMk/>
            <pc:sldMk cId="584558769" sldId="3861"/>
            <ac:spMk id="39" creationId="{945C3558-5C9D-864C-AAD5-6E99F89C713D}"/>
          </ac:spMkLst>
        </pc:spChg>
        <pc:spChg chg="add del mod">
          <ac:chgData name="stacksimplify Team" userId="30f9c473cae68561" providerId="LiveId" clId="{44F2EAF6-8EE6-7F48-975A-1D8E4D34FFE0}" dt="2024-09-02T10:02:48.841" v="24198" actId="207"/>
          <ac:spMkLst>
            <pc:docMk/>
            <pc:sldMk cId="584558769" sldId="3861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10:18:44.822" v="25180" actId="478"/>
          <ac:spMkLst>
            <pc:docMk/>
            <pc:sldMk cId="584558769" sldId="3861"/>
            <ac:spMk id="46" creationId="{77E4934D-2C2D-B48E-E4B9-C648CB9B45A7}"/>
          </ac:spMkLst>
        </pc:spChg>
        <pc:spChg chg="mod">
          <ac:chgData name="stacksimplify Team" userId="30f9c473cae68561" providerId="LiveId" clId="{44F2EAF6-8EE6-7F48-975A-1D8E4D34FFE0}" dt="2024-09-02T09:57:23.222" v="23990"/>
          <ac:spMkLst>
            <pc:docMk/>
            <pc:sldMk cId="584558769" sldId="3861"/>
            <ac:spMk id="47" creationId="{17AE9BCC-30D6-5B06-4C84-241E348A0AE3}"/>
          </ac:spMkLst>
        </pc:spChg>
        <pc:spChg chg="add del mod">
          <ac:chgData name="stacksimplify Team" userId="30f9c473cae68561" providerId="LiveId" clId="{44F2EAF6-8EE6-7F48-975A-1D8E4D34FFE0}" dt="2024-09-02T09:55:46.646" v="23932" actId="20577"/>
          <ac:spMkLst>
            <pc:docMk/>
            <pc:sldMk cId="584558769" sldId="3861"/>
            <ac:spMk id="52" creationId="{C79E098C-C233-A3CF-A513-34EF1E1DC229}"/>
          </ac:spMkLst>
        </pc:spChg>
        <pc:spChg chg="add del mod">
          <ac:chgData name="stacksimplify Team" userId="30f9c473cae68561" providerId="LiveId" clId="{44F2EAF6-8EE6-7F48-975A-1D8E4D34FFE0}" dt="2024-09-02T09:55:48.716" v="23933" actId="20577"/>
          <ac:spMkLst>
            <pc:docMk/>
            <pc:sldMk cId="584558769" sldId="3861"/>
            <ac:spMk id="53" creationId="{024E5453-4304-A1E8-9F02-968D1AA433AD}"/>
          </ac:spMkLst>
        </pc:spChg>
        <pc:spChg chg="add del mod">
          <ac:chgData name="stacksimplify Team" userId="30f9c473cae68561" providerId="LiveId" clId="{44F2EAF6-8EE6-7F48-975A-1D8E4D34FFE0}" dt="2024-09-02T09:55:51.673" v="23935" actId="20577"/>
          <ac:spMkLst>
            <pc:docMk/>
            <pc:sldMk cId="584558769" sldId="3861"/>
            <ac:spMk id="54" creationId="{DF6F0688-4FE6-A9F6-EA9F-EF1FFCEA1DBC}"/>
          </ac:spMkLst>
        </pc:spChg>
        <pc:spChg chg="add del mod">
          <ac:chgData name="stacksimplify Team" userId="30f9c473cae68561" providerId="LiveId" clId="{44F2EAF6-8EE6-7F48-975A-1D8E4D34FFE0}" dt="2024-09-02T09:55:53.598" v="23936" actId="20577"/>
          <ac:spMkLst>
            <pc:docMk/>
            <pc:sldMk cId="584558769" sldId="3861"/>
            <ac:spMk id="55" creationId="{11412C08-5C59-CD76-593F-262B6645A519}"/>
          </ac:spMkLst>
        </pc:spChg>
        <pc:spChg chg="mod">
          <ac:chgData name="stacksimplify Team" userId="30f9c473cae68561" providerId="LiveId" clId="{44F2EAF6-8EE6-7F48-975A-1D8E4D34FFE0}" dt="2024-09-02T09:56:31.329" v="23941" actId="20577"/>
          <ac:spMkLst>
            <pc:docMk/>
            <pc:sldMk cId="584558769" sldId="3861"/>
            <ac:spMk id="57" creationId="{78B5AA0C-3059-FBAE-38EF-57E8057E6F7F}"/>
          </ac:spMkLst>
        </pc:spChg>
        <pc:spChg chg="mod">
          <ac:chgData name="stacksimplify Team" userId="30f9c473cae68561" providerId="LiveId" clId="{44F2EAF6-8EE6-7F48-975A-1D8E4D34FFE0}" dt="2024-09-02T09:56:33.561" v="23943" actId="20577"/>
          <ac:spMkLst>
            <pc:docMk/>
            <pc:sldMk cId="584558769" sldId="3861"/>
            <ac:spMk id="58" creationId="{755B2CB0-7B36-5DD2-D86D-9D3D182173A2}"/>
          </ac:spMkLst>
        </pc:spChg>
        <pc:spChg chg="mod">
          <ac:chgData name="stacksimplify Team" userId="30f9c473cae68561" providerId="LiveId" clId="{44F2EAF6-8EE6-7F48-975A-1D8E4D34FFE0}" dt="2024-09-02T09:56:35.773" v="23945" actId="20577"/>
          <ac:spMkLst>
            <pc:docMk/>
            <pc:sldMk cId="584558769" sldId="3861"/>
            <ac:spMk id="59" creationId="{35B364A5-0393-C40F-15F1-5730C789DC22}"/>
          </ac:spMkLst>
        </pc:spChg>
        <pc:spChg chg="mod">
          <ac:chgData name="stacksimplify Team" userId="30f9c473cae68561" providerId="LiveId" clId="{44F2EAF6-8EE6-7F48-975A-1D8E4D34FFE0}" dt="2024-09-02T09:56:37.797" v="23947" actId="20577"/>
          <ac:spMkLst>
            <pc:docMk/>
            <pc:sldMk cId="584558769" sldId="3861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3" creationId="{10EA2C1D-8F41-96F4-072A-CFD169A2E9EE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4" creationId="{034C9B65-0ABF-3A66-0443-4D87CE9FF61F}"/>
          </ac:spMkLst>
        </pc:spChg>
        <pc:spChg chg="del">
          <ac:chgData name="stacksimplify Team" userId="30f9c473cae68561" providerId="LiveId" clId="{44F2EAF6-8EE6-7F48-975A-1D8E4D34FFE0}" dt="2024-09-02T09:55:58.560" v="23937" actId="478"/>
          <ac:spMkLst>
            <pc:docMk/>
            <pc:sldMk cId="584558769" sldId="3861"/>
            <ac:spMk id="65" creationId="{D6F2D486-9C8B-83FC-A188-4BDB0757D069}"/>
          </ac:spMkLst>
        </pc:spChg>
        <pc:spChg chg="del">
          <ac:chgData name="stacksimplify Team" userId="30f9c473cae68561" providerId="LiveId" clId="{44F2EAF6-8EE6-7F48-975A-1D8E4D34FFE0}" dt="2024-09-02T10:34:42.064" v="25337" actId="478"/>
          <ac:spMkLst>
            <pc:docMk/>
            <pc:sldMk cId="584558769" sldId="3861"/>
            <ac:spMk id="68" creationId="{A9256C46-92D4-1F0F-421E-384FBDF51227}"/>
          </ac:spMkLst>
        </pc:spChg>
        <pc:picChg chg="add mod">
          <ac:chgData name="stacksimplify Team" userId="30f9c473cae68561" providerId="LiveId" clId="{44F2EAF6-8EE6-7F48-975A-1D8E4D34FFE0}" dt="2024-09-02T10:49:44.054" v="25378" actId="1076"/>
          <ac:picMkLst>
            <pc:docMk/>
            <pc:sldMk cId="584558769" sldId="3861"/>
            <ac:picMk id="19" creationId="{AA400E16-D32B-B8F8-7790-263A1CA7D8A5}"/>
          </ac:picMkLst>
        </pc:picChg>
        <pc:picChg chg="add mod">
          <ac:chgData name="stacksimplify Team" userId="30f9c473cae68561" providerId="LiveId" clId="{44F2EAF6-8EE6-7F48-975A-1D8E4D34FFE0}" dt="2024-09-02T10:49:44.054" v="25378" actId="1076"/>
          <ac:picMkLst>
            <pc:docMk/>
            <pc:sldMk cId="584558769" sldId="3861"/>
            <ac:picMk id="20" creationId="{762C9D58-C4D7-B4A4-71E4-1B9F98C0A966}"/>
          </ac:picMkLst>
        </pc:picChg>
      </pc:sldChg>
      <pc:sldChg chg="addSp delSp modSp add mod modAnim">
        <pc:chgData name="stacksimplify Team" userId="30f9c473cae68561" providerId="LiveId" clId="{44F2EAF6-8EE6-7F48-975A-1D8E4D34FFE0}" dt="2024-09-02T11:02:30.691" v="25582"/>
        <pc:sldMkLst>
          <pc:docMk/>
          <pc:sldMk cId="3084553116" sldId="3862"/>
        </pc:sldMkLst>
        <pc:spChg chg="del">
          <ac:chgData name="stacksimplify Team" userId="30f9c473cae68561" providerId="LiveId" clId="{44F2EAF6-8EE6-7F48-975A-1D8E4D34FFE0}" dt="2024-09-02T10:35:57.953" v="25344" actId="478"/>
          <ac:spMkLst>
            <pc:docMk/>
            <pc:sldMk cId="3084553116" sldId="3862"/>
            <ac:spMk id="4" creationId="{A0C73072-8C9D-2E14-8BB0-8BB878FDC85B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" creationId="{B6C5C2A6-8ACF-60FE-85FD-1315E5538D1C}"/>
          </ac:spMkLst>
        </pc:spChg>
        <pc:spChg chg="add del mod">
          <ac:chgData name="stacksimplify Team" userId="30f9c473cae68561" providerId="LiveId" clId="{44F2EAF6-8EE6-7F48-975A-1D8E4D34FFE0}" dt="2024-09-02T10:16:33.579" v="25131" actId="478"/>
          <ac:spMkLst>
            <pc:docMk/>
            <pc:sldMk cId="3084553116" sldId="3862"/>
            <ac:spMk id="6" creationId="{979B13D8-CA6E-08CE-DEC2-EA5DE8EC0C0D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7" creationId="{9B5BAA83-1C0E-5556-A107-8FD33365DE4F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8" creationId="{A27FA8F9-2A4E-668D-E331-E3B7B65C02A1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9" creationId="{B43B9E2D-ADE3-809D-11E5-EEAAFBAC6F27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0" creationId="{F51A7EED-3A68-13B4-F92C-0D7A07B06DB9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1" creationId="{149FC14F-B942-1CC4-CA7C-E3C07748B29E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2" creationId="{A80164AF-E529-781A-1A4A-1A455A802A46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3" creationId="{3BE00E01-F359-6956-346A-F9B3B8037B83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4" creationId="{0F5900B1-E897-728D-C1CD-5B3883778A68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5" creationId="{E967B008-739E-1D9B-1B59-84A76E7A129B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6" creationId="{6B7C353B-13C9-119D-07F8-DEBB16C77956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17" creationId="{DCEE7262-CF23-76F7-4CEC-660C7F16304A}"/>
          </ac:spMkLst>
        </pc:spChg>
        <pc:spChg chg="add del mod">
          <ac:chgData name="stacksimplify Team" userId="30f9c473cae68561" providerId="LiveId" clId="{44F2EAF6-8EE6-7F48-975A-1D8E4D34FFE0}" dt="2024-09-02T10:16:33.579" v="25131" actId="478"/>
          <ac:spMkLst>
            <pc:docMk/>
            <pc:sldMk cId="3084553116" sldId="3862"/>
            <ac:spMk id="18" creationId="{AF6BDB4E-C043-D704-F367-1B73EEFE945D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19" creationId="{2B79E19C-A47F-7115-5F0C-43FCF3DBAE3E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2" creationId="{265EE329-E29B-3485-C90C-79C97B981CA4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3" creationId="{FD0243C7-EF10-4A88-8EAF-C1526493507C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4" creationId="{F349D2B0-B032-DB8C-7361-D70B9C4EE2DA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5" creationId="{A00AE241-C145-7EA4-2208-F4C247DE5D40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26" creationId="{7206DADD-7AE9-CDBE-D931-B14687360423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7" creationId="{2F4A97F9-54DC-DB84-DF58-21DF99EA7A75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8" creationId="{6AA2C5BF-8258-3EEF-B88D-7402BA64C1A9}"/>
          </ac:spMkLst>
        </pc:spChg>
        <pc:spChg chg="add mod">
          <ac:chgData name="stacksimplify Team" userId="30f9c473cae68561" providerId="LiveId" clId="{44F2EAF6-8EE6-7F48-975A-1D8E4D34FFE0}" dt="2024-09-02T10:34:47.351" v="25340"/>
          <ac:spMkLst>
            <pc:docMk/>
            <pc:sldMk cId="3084553116" sldId="3862"/>
            <ac:spMk id="29" creationId="{C5A7FB3F-6FB2-469F-B239-D56BE98A2B2E}"/>
          </ac:spMkLst>
        </pc:spChg>
        <pc:spChg chg="mod">
          <ac:chgData name="stacksimplify Team" userId="30f9c473cae68561" providerId="LiveId" clId="{44F2EAF6-8EE6-7F48-975A-1D8E4D34FFE0}" dt="2024-09-02T10:11:31.936" v="24735" actId="20577"/>
          <ac:spMkLst>
            <pc:docMk/>
            <pc:sldMk cId="3084553116" sldId="3862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2T10:11:37.224" v="24752" actId="20577"/>
          <ac:spMkLst>
            <pc:docMk/>
            <pc:sldMk cId="3084553116" sldId="3862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2T10:14:22.544" v="24938" actId="207"/>
          <ac:spMkLst>
            <pc:docMk/>
            <pc:sldMk cId="3084553116" sldId="3862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2T10:12:10.980" v="24834" actId="207"/>
          <ac:spMkLst>
            <pc:docMk/>
            <pc:sldMk cId="3084553116" sldId="3862"/>
            <ac:spMk id="35" creationId="{FA0F63D4-9685-095E-4529-1894FEC9BA37}"/>
          </ac:spMkLst>
        </pc:spChg>
        <pc:spChg chg="del">
          <ac:chgData name="stacksimplify Team" userId="30f9c473cae68561" providerId="LiveId" clId="{44F2EAF6-8EE6-7F48-975A-1D8E4D34FFE0}" dt="2024-09-02T10:12:13.841" v="24835" actId="478"/>
          <ac:spMkLst>
            <pc:docMk/>
            <pc:sldMk cId="3084553116" sldId="3862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2T10:14:05.774" v="24909" actId="20577"/>
          <ac:spMkLst>
            <pc:docMk/>
            <pc:sldMk cId="3084553116" sldId="3862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2T10:15:23.306" v="24987" actId="20577"/>
          <ac:spMkLst>
            <pc:docMk/>
            <pc:sldMk cId="3084553116" sldId="3862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2T10:16:03.434" v="25085" actId="255"/>
          <ac:spMkLst>
            <pc:docMk/>
            <pc:sldMk cId="3084553116" sldId="3862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2T10:16:26.414" v="25130" actId="20577"/>
          <ac:spMkLst>
            <pc:docMk/>
            <pc:sldMk cId="3084553116" sldId="3862"/>
            <ac:spMk id="40" creationId="{7C3EF52D-BC60-309A-E9A9-B12AA35F2CF3}"/>
          </ac:spMkLst>
        </pc:spChg>
        <pc:spChg chg="del">
          <ac:chgData name="stacksimplify Team" userId="30f9c473cae68561" providerId="LiveId" clId="{44F2EAF6-8EE6-7F48-975A-1D8E4D34FFE0}" dt="2024-09-02T10:18:48.123" v="25181" actId="478"/>
          <ac:spMkLst>
            <pc:docMk/>
            <pc:sldMk cId="3084553116" sldId="3862"/>
            <ac:spMk id="46" creationId="{77E4934D-2C2D-B48E-E4B9-C648CB9B45A7}"/>
          </ac:spMkLst>
        </pc:spChg>
        <pc:spChg chg="del">
          <ac:chgData name="stacksimplify Team" userId="30f9c473cae68561" providerId="LiveId" clId="{44F2EAF6-8EE6-7F48-975A-1D8E4D34FFE0}" dt="2024-09-02T10:12:13.841" v="24835" actId="478"/>
          <ac:spMkLst>
            <pc:docMk/>
            <pc:sldMk cId="3084553116" sldId="3862"/>
            <ac:spMk id="49" creationId="{3B29D003-4DF6-9781-92F4-A3554B15082C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2" creationId="{C79E098C-C233-A3CF-A513-34EF1E1DC229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3" creationId="{024E5453-4304-A1E8-9F02-968D1AA433AD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4" creationId="{DF6F0688-4FE6-A9F6-EA9F-EF1FFCEA1DBC}"/>
          </ac:spMkLst>
        </pc:spChg>
        <pc:spChg chg="mod">
          <ac:chgData name="stacksimplify Team" userId="30f9c473cae68561" providerId="LiveId" clId="{44F2EAF6-8EE6-7F48-975A-1D8E4D34FFE0}" dt="2024-09-02T10:12:40.264" v="24855" actId="1076"/>
          <ac:spMkLst>
            <pc:docMk/>
            <pc:sldMk cId="3084553116" sldId="3862"/>
            <ac:spMk id="55" creationId="{11412C08-5C59-CD76-593F-262B6645A519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7" creationId="{78B5AA0C-3059-FBAE-38EF-57E8057E6F7F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8" creationId="{755B2CB0-7B36-5DD2-D86D-9D3D182173A2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59" creationId="{35B364A5-0393-C40F-15F1-5730C789DC22}"/>
          </ac:spMkLst>
        </pc:spChg>
        <pc:spChg chg="del">
          <ac:chgData name="stacksimplify Team" userId="30f9c473cae68561" providerId="LiveId" clId="{44F2EAF6-8EE6-7F48-975A-1D8E4D34FFE0}" dt="2024-09-02T10:16:42.346" v="25132" actId="478"/>
          <ac:spMkLst>
            <pc:docMk/>
            <pc:sldMk cId="3084553116" sldId="3862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2T10:34:46.821" v="25339" actId="478"/>
          <ac:spMkLst>
            <pc:docMk/>
            <pc:sldMk cId="3084553116" sldId="3862"/>
            <ac:spMk id="68" creationId="{A9256C46-92D4-1F0F-421E-384FBDF51227}"/>
          </ac:spMkLst>
        </pc:spChg>
        <pc:picChg chg="add mod">
          <ac:chgData name="stacksimplify Team" userId="30f9c473cae68561" providerId="LiveId" clId="{44F2EAF6-8EE6-7F48-975A-1D8E4D34FFE0}" dt="2024-09-02T10:34:47.351" v="25340"/>
          <ac:picMkLst>
            <pc:docMk/>
            <pc:sldMk cId="3084553116" sldId="3862"/>
            <ac:picMk id="20" creationId="{6C4CE719-7379-BEC6-A59C-D6766EFD12CE}"/>
          </ac:picMkLst>
        </pc:picChg>
        <pc:picChg chg="add mod">
          <ac:chgData name="stacksimplify Team" userId="30f9c473cae68561" providerId="LiveId" clId="{44F2EAF6-8EE6-7F48-975A-1D8E4D34FFE0}" dt="2024-09-02T10:34:47.351" v="25340"/>
          <ac:picMkLst>
            <pc:docMk/>
            <pc:sldMk cId="3084553116" sldId="3862"/>
            <ac:picMk id="21" creationId="{5245FEB4-0812-79C4-79F1-087B96EE444B}"/>
          </ac:picMkLst>
        </pc:picChg>
      </pc:sldChg>
      <pc:sldChg chg="addSp delSp modSp add mod">
        <pc:chgData name="stacksimplify Team" userId="30f9c473cae68561" providerId="LiveId" clId="{44F2EAF6-8EE6-7F48-975A-1D8E4D34FFE0}" dt="2024-09-02T10:29:18.759" v="25243" actId="20577"/>
        <pc:sldMkLst>
          <pc:docMk/>
          <pc:sldMk cId="481655379" sldId="3863"/>
        </pc:sldMkLst>
        <pc:spChg chg="mod">
          <ac:chgData name="stacksimplify Team" userId="30f9c473cae68561" providerId="LiveId" clId="{44F2EAF6-8EE6-7F48-975A-1D8E4D34FFE0}" dt="2024-09-02T10:29:18.759" v="25243" actId="20577"/>
          <ac:spMkLst>
            <pc:docMk/>
            <pc:sldMk cId="481655379" sldId="3863"/>
            <ac:spMk id="7" creationId="{8BC65371-D1BA-A8AB-89BC-7FFADD31B6A6}"/>
          </ac:spMkLst>
        </pc:spChg>
        <pc:spChg chg="del">
          <ac:chgData name="stacksimplify Team" userId="30f9c473cae68561" providerId="LiveId" clId="{44F2EAF6-8EE6-7F48-975A-1D8E4D34FFE0}" dt="2024-09-02T10:26:58.873" v="25221" actId="478"/>
          <ac:spMkLst>
            <pc:docMk/>
            <pc:sldMk cId="481655379" sldId="3863"/>
            <ac:spMk id="17" creationId="{584C08C3-0DE1-107A-B7D3-AA9ABCA1B494}"/>
          </ac:spMkLst>
        </pc:spChg>
        <pc:spChg chg="mod">
          <ac:chgData name="stacksimplify Team" userId="30f9c473cae68561" providerId="LiveId" clId="{44F2EAF6-8EE6-7F48-975A-1D8E4D34FFE0}" dt="2024-09-02T10:28:51.627" v="25241" actId="207"/>
          <ac:spMkLst>
            <pc:docMk/>
            <pc:sldMk cId="481655379" sldId="3863"/>
            <ac:spMk id="23" creationId="{D33A5398-ACBB-1D96-C522-786632EADBE4}"/>
          </ac:spMkLst>
        </pc:spChg>
        <pc:spChg chg="add mod">
          <ac:chgData name="stacksimplify Team" userId="30f9c473cae68561" providerId="LiveId" clId="{44F2EAF6-8EE6-7F48-975A-1D8E4D34FFE0}" dt="2024-09-02T10:27:34.659" v="25228"/>
          <ac:spMkLst>
            <pc:docMk/>
            <pc:sldMk cId="481655379" sldId="3863"/>
            <ac:spMk id="24" creationId="{763CAD76-A38D-E1F3-80F2-06425D89C24C}"/>
          </ac:spMkLst>
        </pc:spChg>
        <pc:spChg chg="mod">
          <ac:chgData name="stacksimplify Team" userId="30f9c473cae68561" providerId="LiveId" clId="{44F2EAF6-8EE6-7F48-975A-1D8E4D34FFE0}" dt="2024-09-02T10:28:29.181" v="25235" actId="14100"/>
          <ac:spMkLst>
            <pc:docMk/>
            <pc:sldMk cId="481655379" sldId="3863"/>
            <ac:spMk id="33" creationId="{DCF6B218-56D4-B66B-67DB-983088F9F19C}"/>
          </ac:spMkLst>
        </pc:spChg>
        <pc:spChg chg="mod">
          <ac:chgData name="stacksimplify Team" userId="30f9c473cae68561" providerId="LiveId" clId="{44F2EAF6-8EE6-7F48-975A-1D8E4D34FFE0}" dt="2024-09-02T10:28:31.880" v="25236" actId="1076"/>
          <ac:spMkLst>
            <pc:docMk/>
            <pc:sldMk cId="481655379" sldId="3863"/>
            <ac:spMk id="35" creationId="{9ED54962-1875-1339-2022-EBE8E30823D5}"/>
          </ac:spMkLst>
        </pc:spChg>
        <pc:picChg chg="del">
          <ac:chgData name="stacksimplify Team" userId="30f9c473cae68561" providerId="LiveId" clId="{44F2EAF6-8EE6-7F48-975A-1D8E4D34FFE0}" dt="2024-09-02T10:26:58.873" v="25221" actId="478"/>
          <ac:picMkLst>
            <pc:docMk/>
            <pc:sldMk cId="481655379" sldId="3863"/>
            <ac:picMk id="15" creationId="{FCB16F5C-1BAD-DFF5-AAB5-F2D2D6648F01}"/>
          </ac:picMkLst>
        </pc:picChg>
        <pc:picChg chg="add mod">
          <ac:chgData name="stacksimplify Team" userId="30f9c473cae68561" providerId="LiveId" clId="{44F2EAF6-8EE6-7F48-975A-1D8E4D34FFE0}" dt="2024-09-02T10:27:34.659" v="25228"/>
          <ac:picMkLst>
            <pc:docMk/>
            <pc:sldMk cId="481655379" sldId="3863"/>
            <ac:picMk id="16" creationId="{77D129B9-5015-2144-D58C-4DDA8F38177A}"/>
          </ac:picMkLst>
        </pc:picChg>
        <pc:picChg chg="mod">
          <ac:chgData name="stacksimplify Team" userId="30f9c473cae68561" providerId="LiveId" clId="{44F2EAF6-8EE6-7F48-975A-1D8E4D34FFE0}" dt="2024-09-02T10:28:33.746" v="25237" actId="1076"/>
          <ac:picMkLst>
            <pc:docMk/>
            <pc:sldMk cId="481655379" sldId="3863"/>
            <ac:picMk id="34" creationId="{77E396C9-8C9D-FF20-8356-E6DA16725960}"/>
          </ac:picMkLst>
        </pc:picChg>
        <pc:cxnChg chg="mod">
          <ac:chgData name="stacksimplify Team" userId="30f9c473cae68561" providerId="LiveId" clId="{44F2EAF6-8EE6-7F48-975A-1D8E4D34FFE0}" dt="2024-09-02T10:28:41.827" v="25240" actId="14100"/>
          <ac:cxnSpMkLst>
            <pc:docMk/>
            <pc:sldMk cId="481655379" sldId="3863"/>
            <ac:cxnSpMk id="63" creationId="{8A11CFB8-2445-9A27-1DF4-67B7328F6B9C}"/>
          </ac:cxnSpMkLst>
        </pc:cxnChg>
        <pc:cxnChg chg="mod">
          <ac:chgData name="stacksimplify Team" userId="30f9c473cae68561" providerId="LiveId" clId="{44F2EAF6-8EE6-7F48-975A-1D8E4D34FFE0}" dt="2024-09-02T10:28:36.554" v="25239" actId="14100"/>
          <ac:cxnSpMkLst>
            <pc:docMk/>
            <pc:sldMk cId="481655379" sldId="3863"/>
            <ac:cxnSpMk id="81" creationId="{B29BDC74-67D2-E054-04FB-57DDEBA3FEC1}"/>
          </ac:cxnSpMkLst>
        </pc:cxnChg>
      </pc:sldChg>
      <pc:sldChg chg="modSp add mod">
        <pc:chgData name="stacksimplify Team" userId="30f9c473cae68561" providerId="LiveId" clId="{44F2EAF6-8EE6-7F48-975A-1D8E4D34FFE0}" dt="2024-09-02T11:09:15.589" v="25629" actId="20577"/>
        <pc:sldMkLst>
          <pc:docMk/>
          <pc:sldMk cId="1823127652" sldId="3864"/>
        </pc:sldMkLst>
        <pc:spChg chg="mod">
          <ac:chgData name="stacksimplify Team" userId="30f9c473cae68561" providerId="LiveId" clId="{44F2EAF6-8EE6-7F48-975A-1D8E4D34FFE0}" dt="2024-09-02T11:09:15.589" v="25629" actId="20577"/>
          <ac:spMkLst>
            <pc:docMk/>
            <pc:sldMk cId="1823127652" sldId="3864"/>
            <ac:spMk id="97" creationId="{81998C40-0086-E522-059D-58345AE345F9}"/>
          </ac:spMkLst>
        </pc:spChg>
      </pc:sldChg>
      <pc:sldChg chg="modSp add mod">
        <pc:chgData name="stacksimplify Team" userId="30f9c473cae68561" providerId="LiveId" clId="{44F2EAF6-8EE6-7F48-975A-1D8E4D34FFE0}" dt="2024-09-02T11:17:10.789" v="25757" actId="20577"/>
        <pc:sldMkLst>
          <pc:docMk/>
          <pc:sldMk cId="4291905185" sldId="3865"/>
        </pc:sldMkLst>
        <pc:spChg chg="mod">
          <ac:chgData name="stacksimplify Team" userId="30f9c473cae68561" providerId="LiveId" clId="{44F2EAF6-8EE6-7F48-975A-1D8E4D34FFE0}" dt="2024-09-02T11:17:07.234" v="25749" actId="20577"/>
          <ac:spMkLst>
            <pc:docMk/>
            <pc:sldMk cId="4291905185" sldId="3865"/>
            <ac:spMk id="4" creationId="{3F37F253-2798-97C5-EB26-8D9DAA708322}"/>
          </ac:spMkLst>
        </pc:spChg>
        <pc:spChg chg="mod">
          <ac:chgData name="stacksimplify Team" userId="30f9c473cae68561" providerId="LiveId" clId="{44F2EAF6-8EE6-7F48-975A-1D8E4D34FFE0}" dt="2024-09-02T11:17:10.789" v="25757" actId="20577"/>
          <ac:spMkLst>
            <pc:docMk/>
            <pc:sldMk cId="4291905185" sldId="3865"/>
            <ac:spMk id="74" creationId="{A76C4DB6-DBC8-7588-6ACC-AA50CC9F63EB}"/>
          </ac:spMkLst>
        </pc:spChg>
      </pc:sldChg>
      <pc:sldChg chg="add modAnim">
        <pc:chgData name="stacksimplify Team" userId="30f9c473cae68561" providerId="LiveId" clId="{44F2EAF6-8EE6-7F48-975A-1D8E4D34FFE0}" dt="2024-09-02T11:22:31.052" v="25834"/>
        <pc:sldMkLst>
          <pc:docMk/>
          <pc:sldMk cId="159911797" sldId="3866"/>
        </pc:sldMkLst>
      </pc:sldChg>
      <pc:sldChg chg="add modAnim">
        <pc:chgData name="stacksimplify Team" userId="30f9c473cae68561" providerId="LiveId" clId="{44F2EAF6-8EE6-7F48-975A-1D8E4D34FFE0}" dt="2024-09-02T11:31:45.368" v="25962"/>
        <pc:sldMkLst>
          <pc:docMk/>
          <pc:sldMk cId="338266323" sldId="3867"/>
        </pc:sldMkLst>
      </pc:sldChg>
      <pc:sldChg chg="add">
        <pc:chgData name="stacksimplify Team" userId="30f9c473cae68561" providerId="LiveId" clId="{44F2EAF6-8EE6-7F48-975A-1D8E4D34FFE0}" dt="2024-09-03T03:12:28.584" v="25983"/>
        <pc:sldMkLst>
          <pc:docMk/>
          <pc:sldMk cId="2945926690" sldId="3868"/>
        </pc:sldMkLst>
      </pc:sldChg>
      <pc:sldChg chg="addSp delSp modSp add mod modAnim">
        <pc:chgData name="stacksimplify Team" userId="30f9c473cae68561" providerId="LiveId" clId="{44F2EAF6-8EE6-7F48-975A-1D8E4D34FFE0}" dt="2024-09-03T06:25:57.380" v="26129" actId="20577"/>
        <pc:sldMkLst>
          <pc:docMk/>
          <pc:sldMk cId="486426771" sldId="3869"/>
        </pc:sldMkLst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" creationId="{AEA671DA-2539-0F10-12E6-07E7191FDAC2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6" creationId="{C0238CFE-E340-963D-E207-C84FADEE9F85}"/>
          </ac:spMkLst>
        </pc:spChg>
        <pc:spChg chg="add mod">
          <ac:chgData name="stacksimplify Team" userId="30f9c473cae68561" providerId="LiveId" clId="{44F2EAF6-8EE6-7F48-975A-1D8E4D34FFE0}" dt="2024-09-03T06:16:34.459" v="26058" actId="1076"/>
          <ac:spMkLst>
            <pc:docMk/>
            <pc:sldMk cId="486426771" sldId="3869"/>
            <ac:spMk id="7" creationId="{7F3F2073-5960-738E-5782-DCBB0BC18F62}"/>
          </ac:spMkLst>
        </pc:spChg>
        <pc:spChg chg="del">
          <ac:chgData name="stacksimplify Team" userId="30f9c473cae68561" providerId="LiveId" clId="{44F2EAF6-8EE6-7F48-975A-1D8E4D34FFE0}" dt="2024-09-03T06:05:31.241" v="25989" actId="478"/>
          <ac:spMkLst>
            <pc:docMk/>
            <pc:sldMk cId="486426771" sldId="3869"/>
            <ac:spMk id="8" creationId="{3D21010E-2A51-E27F-B1BD-E8B17022CC31}"/>
          </ac:spMkLst>
        </pc:spChg>
        <pc:spChg chg="del">
          <ac:chgData name="stacksimplify Team" userId="30f9c473cae68561" providerId="LiveId" clId="{44F2EAF6-8EE6-7F48-975A-1D8E4D34FFE0}" dt="2024-09-03T06:05:31.241" v="25989" actId="478"/>
          <ac:spMkLst>
            <pc:docMk/>
            <pc:sldMk cId="486426771" sldId="3869"/>
            <ac:spMk id="9" creationId="{D2B5EA87-8211-F16F-F982-B1B0836129A8}"/>
          </ac:spMkLst>
        </pc:spChg>
        <pc:spChg chg="add mod">
          <ac:chgData name="stacksimplify Team" userId="30f9c473cae68561" providerId="LiveId" clId="{44F2EAF6-8EE6-7F48-975A-1D8E4D34FFE0}" dt="2024-09-03T06:17:10.234" v="26067" actId="1036"/>
          <ac:spMkLst>
            <pc:docMk/>
            <pc:sldMk cId="486426771" sldId="3869"/>
            <ac:spMk id="10" creationId="{D56B6D2F-E17A-8F4F-AEB3-F43E5BBBEF96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1" creationId="{CAE796ED-8627-D01E-CE4A-90566C809609}"/>
          </ac:spMkLst>
        </pc:spChg>
        <pc:spChg chg="add mod">
          <ac:chgData name="stacksimplify Team" userId="30f9c473cae68561" providerId="LiveId" clId="{44F2EAF6-8EE6-7F48-975A-1D8E4D34FFE0}" dt="2024-09-03T06:17:02.808" v="26062" actId="207"/>
          <ac:spMkLst>
            <pc:docMk/>
            <pc:sldMk cId="486426771" sldId="3869"/>
            <ac:spMk id="12" creationId="{9F76C0ED-C3D5-CC88-B8EC-3724B23129F5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13" creationId="{3BE00E01-F359-6956-346A-F9B3B8037B83}"/>
          </ac:spMkLst>
        </pc:spChg>
        <pc:spChg chg="add mod">
          <ac:chgData name="stacksimplify Team" userId="30f9c473cae68561" providerId="LiveId" clId="{44F2EAF6-8EE6-7F48-975A-1D8E4D34FFE0}" dt="2024-09-03T06:25:57.380" v="26129" actId="20577"/>
          <ac:spMkLst>
            <pc:docMk/>
            <pc:sldMk cId="486426771" sldId="3869"/>
            <ac:spMk id="14" creationId="{DFCFBB54-99DF-6F94-226E-3DFB55B8EAAB}"/>
          </ac:spMkLst>
        </pc:spChg>
        <pc:spChg chg="add mod">
          <ac:chgData name="stacksimplify Team" userId="30f9c473cae68561" providerId="LiveId" clId="{44F2EAF6-8EE6-7F48-975A-1D8E4D34FFE0}" dt="2024-09-03T06:21:07.764" v="26112" actId="255"/>
          <ac:spMkLst>
            <pc:docMk/>
            <pc:sldMk cId="486426771" sldId="3869"/>
            <ac:spMk id="16" creationId="{BA801DF3-1819-32F2-495C-DF414A80A5F7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8" creationId="{3B1BCB56-7B03-477F-4916-8166BC90A652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19" creationId="{D7C7FBCF-A8DB-8BF8-5A65-E02F1E95B110}"/>
          </ac:spMkLst>
        </pc:spChg>
        <pc:spChg chg="mod">
          <ac:chgData name="stacksimplify Team" userId="30f9c473cae68561" providerId="LiveId" clId="{44F2EAF6-8EE6-7F48-975A-1D8E4D34FFE0}" dt="2024-09-03T06:19:36.401" v="26068" actId="1076"/>
          <ac:spMkLst>
            <pc:docMk/>
            <pc:sldMk cId="486426771" sldId="3869"/>
            <ac:spMk id="20" creationId="{50932E56-E73E-A268-1F06-FE3F138286C2}"/>
          </ac:spMkLst>
        </pc:spChg>
        <pc:spChg chg="del">
          <ac:chgData name="stacksimplify Team" userId="30f9c473cae68561" providerId="LiveId" clId="{44F2EAF6-8EE6-7F48-975A-1D8E4D34FFE0}" dt="2024-09-03T06:05:47.680" v="25993" actId="478"/>
          <ac:spMkLst>
            <pc:docMk/>
            <pc:sldMk cId="486426771" sldId="3869"/>
            <ac:spMk id="21" creationId="{A587ACCA-5349-4E18-83B6-A2EA430076C2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23" creationId="{FD0243C7-EF10-4A88-8EAF-C1526493507C}"/>
          </ac:spMkLst>
        </pc:spChg>
        <pc:spChg chg="del">
          <ac:chgData name="stacksimplify Team" userId="30f9c473cae68561" providerId="LiveId" clId="{44F2EAF6-8EE6-7F48-975A-1D8E4D34FFE0}" dt="2024-09-03T06:05:33.774" v="25990" actId="478"/>
          <ac:spMkLst>
            <pc:docMk/>
            <pc:sldMk cId="486426771" sldId="3869"/>
            <ac:spMk id="24" creationId="{F349D2B0-B032-DB8C-7361-D70B9C4EE2DA}"/>
          </ac:spMkLst>
        </pc:spChg>
        <pc:spChg chg="del">
          <ac:chgData name="stacksimplify Team" userId="30f9c473cae68561" providerId="LiveId" clId="{44F2EAF6-8EE6-7F48-975A-1D8E4D34FFE0}" dt="2024-09-03T06:05:33.774" v="25990" actId="478"/>
          <ac:spMkLst>
            <pc:docMk/>
            <pc:sldMk cId="486426771" sldId="3869"/>
            <ac:spMk id="25" creationId="{A00AE241-C145-7EA4-2208-F4C247DE5D40}"/>
          </ac:spMkLst>
        </pc:spChg>
        <pc:spChg chg="del">
          <ac:chgData name="stacksimplify Team" userId="30f9c473cae68561" providerId="LiveId" clId="{44F2EAF6-8EE6-7F48-975A-1D8E4D34FFE0}" dt="2024-09-03T06:05:28.655" v="25988" actId="478"/>
          <ac:spMkLst>
            <pc:docMk/>
            <pc:sldMk cId="486426771" sldId="3869"/>
            <ac:spMk id="26" creationId="{7206DADD-7AE9-CDBE-D931-B14687360423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28" creationId="{CE9B9340-40E5-1233-D107-657269400297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29" creationId="{0C39DC65-FBFE-EEA5-9786-99F2EE839223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30" creationId="{730AEA55-9FED-E02C-9527-B7C9211BAA38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2" creationId="{18738985-B4AE-52A8-EC2F-F4CCA1BBE4E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3" creationId="{83DDE6D1-BBA7-1CB8-B506-74B1ACC6DA6F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4" creationId="{BBECD9DA-8874-D5C4-8B1D-75F4BBE1525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5" creationId="{FA0F63D4-9685-095E-4529-1894FEC9BA37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6" creationId="{DE34D4F3-F65B-EBB2-0D87-8D9815A6274F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7" creationId="{B691372E-64C1-4549-9044-C3581198047B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8" creationId="{97C5F901-4D63-BEFE-6516-FD1AE0A93EEB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39" creationId="{945C3558-5C9D-864C-AAD5-6E99F89C713D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0" creationId="{7C3EF52D-BC60-309A-E9A9-B12AA35F2CF3}"/>
          </ac:spMkLst>
        </pc:spChg>
        <pc:spChg chg="del mod">
          <ac:chgData name="stacksimplify Team" userId="30f9c473cae68561" providerId="LiveId" clId="{44F2EAF6-8EE6-7F48-975A-1D8E4D34FFE0}" dt="2024-09-03T06:05:39.814" v="25992" actId="478"/>
          <ac:spMkLst>
            <pc:docMk/>
            <pc:sldMk cId="486426771" sldId="3869"/>
            <ac:spMk id="44" creationId="{8CD430C3-A922-64AA-05BB-BF7A7157081A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5" creationId="{9F0F2AE0-F018-B38B-7F4F-EA96EE69649E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8" creationId="{4634BA4C-105F-C227-3F99-BDC452255056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49" creationId="{3B29D003-4DF6-9781-92F4-A3554B15082C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2" creationId="{C79E098C-C233-A3CF-A513-34EF1E1DC229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3" creationId="{024E5453-4304-A1E8-9F02-968D1AA433AD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4" creationId="{DF6F0688-4FE6-A9F6-EA9F-EF1FFCEA1DBC}"/>
          </ac:spMkLst>
        </pc:spChg>
        <pc:spChg chg="mod">
          <ac:chgData name="stacksimplify Team" userId="30f9c473cae68561" providerId="LiveId" clId="{44F2EAF6-8EE6-7F48-975A-1D8E4D34FFE0}" dt="2024-09-03T06:16:29.298" v="26057" actId="1038"/>
          <ac:spMkLst>
            <pc:docMk/>
            <pc:sldMk cId="486426771" sldId="3869"/>
            <ac:spMk id="55" creationId="{11412C08-5C59-CD76-593F-262B6645A519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7" creationId="{78B5AA0C-3059-FBAE-38EF-57E8057E6F7F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8" creationId="{755B2CB0-7B36-5DD2-D86D-9D3D182173A2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59" creationId="{35B364A5-0393-C40F-15F1-5730C789DC22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0" creationId="{0879DABA-DA9E-77A0-4CDA-E202E856CA7B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3" creationId="{10EA2C1D-8F41-96F4-072A-CFD169A2E9EE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4" creationId="{034C9B65-0ABF-3A66-0443-4D87CE9FF61F}"/>
          </ac:spMkLst>
        </pc:spChg>
        <pc:spChg chg="del">
          <ac:chgData name="stacksimplify Team" userId="30f9c473cae68561" providerId="LiveId" clId="{44F2EAF6-8EE6-7F48-975A-1D8E4D34FFE0}" dt="2024-09-03T06:05:23.329" v="25987" actId="478"/>
          <ac:spMkLst>
            <pc:docMk/>
            <pc:sldMk cId="486426771" sldId="3869"/>
            <ac:spMk id="65" creationId="{D6F2D486-9C8B-83FC-A188-4BDB0757D069}"/>
          </ac:spMkLst>
        </pc:spChg>
        <pc:picChg chg="add del mod">
          <ac:chgData name="stacksimplify Team" userId="30f9c473cae68561" providerId="LiveId" clId="{44F2EAF6-8EE6-7F48-975A-1D8E4D34FFE0}" dt="2024-09-03T06:08:35.533" v="26002" actId="478"/>
          <ac:picMkLst>
            <pc:docMk/>
            <pc:sldMk cId="486426771" sldId="3869"/>
            <ac:picMk id="4" creationId="{E40906AB-10E1-5428-6CD2-AD3C4712D6D2}"/>
          </ac:picMkLst>
        </pc:picChg>
        <pc:picChg chg="add del mod">
          <ac:chgData name="stacksimplify Team" userId="30f9c473cae68561" providerId="LiveId" clId="{44F2EAF6-8EE6-7F48-975A-1D8E4D34FFE0}" dt="2024-09-03T06:08:33.810" v="26001" actId="478"/>
          <ac:picMkLst>
            <pc:docMk/>
            <pc:sldMk cId="486426771" sldId="3869"/>
            <ac:picMk id="5" creationId="{6366E984-18FC-E64F-E0C4-15A7E4926B1C}"/>
          </ac:picMkLst>
        </pc:picChg>
        <pc:picChg chg="mod">
          <ac:chgData name="stacksimplify Team" userId="30f9c473cae68561" providerId="LiveId" clId="{44F2EAF6-8EE6-7F48-975A-1D8E4D34FFE0}" dt="2024-09-03T06:19:36.401" v="26068" actId="1076"/>
          <ac:picMkLst>
            <pc:docMk/>
            <pc:sldMk cId="486426771" sldId="3869"/>
            <ac:picMk id="15" creationId="{C90AD16D-EE57-9374-2F6C-8FF79AF1C143}"/>
          </ac:picMkLst>
        </pc:picChg>
        <pc:picChg chg="mod">
          <ac:chgData name="stacksimplify Team" userId="30f9c473cae68561" providerId="LiveId" clId="{44F2EAF6-8EE6-7F48-975A-1D8E4D34FFE0}" dt="2024-09-03T06:19:36.401" v="26068" actId="1076"/>
          <ac:picMkLst>
            <pc:docMk/>
            <pc:sldMk cId="486426771" sldId="3869"/>
            <ac:picMk id="17" creationId="{C54D5710-7222-F9E7-D2C5-FFFD7326B191}"/>
          </ac:picMkLst>
        </pc:picChg>
      </pc:sldChg>
      <pc:sldChg chg="addSp delSp modSp new del mod">
        <pc:chgData name="stacksimplify Team" userId="30f9c473cae68561" providerId="LiveId" clId="{44F2EAF6-8EE6-7F48-975A-1D8E4D34FFE0}" dt="2024-09-03T06:24:41.085" v="26128" actId="2696"/>
        <pc:sldMkLst>
          <pc:docMk/>
          <pc:sldMk cId="901109071" sldId="3870"/>
        </pc:sldMkLst>
        <pc:spChg chg="del">
          <ac:chgData name="stacksimplify Team" userId="30f9c473cae68561" providerId="LiveId" clId="{44F2EAF6-8EE6-7F48-975A-1D8E4D34FFE0}" dt="2024-09-03T06:24:16.417" v="26127" actId="478"/>
          <ac:spMkLst>
            <pc:docMk/>
            <pc:sldMk cId="901109071" sldId="3870"/>
            <ac:spMk id="3" creationId="{16017629-0AE1-50DC-A35C-8F8412218F9B}"/>
          </ac:spMkLst>
        </pc:spChg>
        <pc:spChg chg="del mod">
          <ac:chgData name="stacksimplify Team" userId="30f9c473cae68561" providerId="LiveId" clId="{44F2EAF6-8EE6-7F48-975A-1D8E4D34FFE0}" dt="2024-09-03T06:24:12.682" v="26125" actId="478"/>
          <ac:spMkLst>
            <pc:docMk/>
            <pc:sldMk cId="901109071" sldId="3870"/>
            <ac:spMk id="4" creationId="{1581A881-C391-40E8-D12B-CC7020EA1489}"/>
          </ac:spMkLst>
        </pc:spChg>
        <pc:spChg chg="add mod">
          <ac:chgData name="stacksimplify Team" userId="30f9c473cae68561" providerId="LiveId" clId="{44F2EAF6-8EE6-7F48-975A-1D8E4D34FFE0}" dt="2024-09-03T06:24:13.408" v="26126"/>
          <ac:spMkLst>
            <pc:docMk/>
            <pc:sldMk cId="901109071" sldId="3870"/>
            <ac:spMk id="5" creationId="{A0092368-FB1C-1F7A-A787-9204BD884C4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err="1"/>
            <a:t>init</a:t>
          </a:r>
          <a:endParaRPr lang="en-GB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5853A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5853A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err="1"/>
            <a:t>init</a:t>
          </a:r>
          <a:endParaRPr lang="en-GB" sz="4000" kern="120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5853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5853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51813-6207-294F-B120-59808870B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658020-7F67-D546-8AEC-8C41CB7DFC2D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6D1B4-E051-1644-8D51-8AC287F184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DevOps Engineer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2E16B181-3540-F948-944E-9D093C5CE0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Nho Luong</a:t>
            </a:r>
          </a:p>
        </p:txBody>
      </p:sp>
    </p:spTree>
    <p:extLst>
      <p:ext uri="{BB962C8B-B14F-4D97-AF65-F5344CB8AC3E}">
        <p14:creationId xmlns:p14="http://schemas.microsoft.com/office/powerpoint/2010/main" val="1944320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81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26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66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02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34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75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075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32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080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29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90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743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77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04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78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67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815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6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895E-FDDA-C0AF-4DBD-747B20E83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26890-808F-3660-0DA2-BC84C462F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C1647-D007-0AFD-9992-7659D554B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875D-268B-DB62-A884-47DEC108E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36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9895E-FDDA-C0AF-4DBD-747B20E83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726890-808F-3660-0DA2-BC84C462F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BC1647-D007-0AFD-9992-7659D554BB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9875D-268B-DB62-A884-47DEC108E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258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5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87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05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792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4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43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145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66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E01C6-8BB0-9B59-DDF1-2FB71C82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529C7-ECE5-DC5B-D73E-B897A13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378EDA-6256-6F5D-0F6A-2A87B393A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05957-0E8C-F45C-7199-F7297EAC0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485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22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398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1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106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376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04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254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746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72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566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2113-7961-D0F5-454A-8967B9A8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B6E38-085D-341E-F25E-8861D991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89CF0-4348-8FFE-0001-253C02134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3911-3ABC-AFF5-CB26-C70B0769D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321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72113-7961-D0F5-454A-8967B9A8F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B6E38-085D-341E-F25E-8861D9917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B89CF0-4348-8FFE-0001-253C02134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63911-3ABC-AFF5-CB26-C70B0769D1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354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AE0BD-0A24-1748-E572-70E134C9F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FB1C5-B686-23B1-4F67-E43E9E17F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C6DC8-B4B4-5114-64CE-C4C9C245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6FA5A-F8FC-F76F-0C9F-2089471AB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8880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575F-EF15-0C95-B337-4D0C41C4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9356E-143E-402C-3C29-212667B5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47C70-ADC5-29E6-6359-8D74DAEB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B020-0B10-8621-FA8A-4CC54E4F1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07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557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4575F-EF15-0C95-B337-4D0C41C4A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9356E-143E-402C-3C29-212667B59E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47C70-ADC5-29E6-6359-8D74DAEBE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2B020-0B10-8621-FA8A-4CC54E4F15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8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65C8-5097-4346-9DE1-276200C1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3815A-06CF-2AAC-3DF3-DB919786F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57C62-AD34-858C-CD19-FDF2802F9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79951-DF1A-8A78-324C-61E265BAF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266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965C8-5097-4346-9DE1-276200C1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3815A-06CF-2AAC-3DF3-DB919786F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57C62-AD34-858C-CD19-FDF2802F9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79951-DF1A-8A78-324C-61E265BAF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683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666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028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148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057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767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366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01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533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240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418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444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59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272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264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407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524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210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51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867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761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5924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28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68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18E6-5807-FB25-4653-3E721BDE3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16F9E9-1F38-0481-16B0-573E37321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31F51F-9E57-C95C-21D5-2709766E2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7AA35-8A4E-3F1F-2EB0-84C9D5DE9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3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-1" y="7791450"/>
            <a:ext cx="3110845" cy="438150"/>
          </a:xfrm>
        </p:spPr>
        <p:txBody>
          <a:bodyPr/>
          <a:lstStyle>
            <a:lvl1pPr>
              <a:defRPr sz="2400"/>
            </a:lvl1pPr>
          </a:lstStyle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3261674" cy="438150"/>
          </a:xfrm>
        </p:spPr>
        <p:txBody>
          <a:bodyPr/>
          <a:lstStyle/>
          <a:p>
            <a:pPr algn="l"/>
            <a:r>
              <a:rPr lang="en-GB" dirty="0"/>
              <a:t>© 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-15031" y="7786473"/>
            <a:ext cx="321454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28262" y="7779672"/>
            <a:ext cx="1992595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0D73BF-CB6E-0996-4262-74F670DD5E28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279802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3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5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18" Type="http://schemas.openxmlformats.org/officeDocument/2006/relationships/image" Target="../media/image15.png"/><Relationship Id="rId3" Type="http://schemas.openxmlformats.org/officeDocument/2006/relationships/image" Target="../media/image130.svg"/><Relationship Id="rId7" Type="http://schemas.openxmlformats.org/officeDocument/2006/relationships/image" Target="../media/image133.svg"/><Relationship Id="rId12" Type="http://schemas.openxmlformats.org/officeDocument/2006/relationships/image" Target="../media/image138.png"/><Relationship Id="rId17" Type="http://schemas.openxmlformats.org/officeDocument/2006/relationships/image" Target="../media/image143.svg"/><Relationship Id="rId2" Type="http://schemas.openxmlformats.org/officeDocument/2006/relationships/image" Target="../media/image129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10" Type="http://schemas.openxmlformats.org/officeDocument/2006/relationships/image" Target="../media/image136.png"/><Relationship Id="rId19" Type="http://schemas.openxmlformats.org/officeDocument/2006/relationships/image" Target="../media/image22.png"/><Relationship Id="rId4" Type="http://schemas.openxmlformats.org/officeDocument/2006/relationships/image" Target="../media/image38.png"/><Relationship Id="rId9" Type="http://schemas.openxmlformats.org/officeDocument/2006/relationships/image" Target="../media/image135.svg"/><Relationship Id="rId1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48.png"/><Relationship Id="rId7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4.svg"/><Relationship Id="rId4" Type="http://schemas.openxmlformats.org/officeDocument/2006/relationships/image" Target="../media/image147.png"/><Relationship Id="rId9" Type="http://schemas.openxmlformats.org/officeDocument/2006/relationships/image" Target="../media/image53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48.png"/><Relationship Id="rId7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54.svg"/><Relationship Id="rId4" Type="http://schemas.openxmlformats.org/officeDocument/2006/relationships/image" Target="../media/image147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151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15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151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17.png"/><Relationship Id="rId21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3.png"/><Relationship Id="rId4" Type="http://schemas.openxmlformats.org/officeDocument/2006/relationships/image" Target="../media/image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3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17.png"/><Relationship Id="rId21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17.png"/><Relationship Id="rId21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5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0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0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0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11" Type="http://schemas.openxmlformats.org/officeDocument/2006/relationships/image" Target="../media/image56.png"/><Relationship Id="rId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5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58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42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57.svg"/><Relationship Id="rId14" Type="http://schemas.openxmlformats.org/officeDocument/2006/relationships/image" Target="../media/image2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28.png"/><Relationship Id="rId1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12" Type="http://schemas.openxmlformats.org/officeDocument/2006/relationships/image" Target="../media/image8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22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17.png"/><Relationship Id="rId21" Type="http://schemas.openxmlformats.org/officeDocument/2006/relationships/image" Target="../media/image27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3.png"/><Relationship Id="rId16" Type="http://schemas.openxmlformats.org/officeDocument/2006/relationships/image" Target="../media/image4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50.png"/><Relationship Id="rId10" Type="http://schemas.openxmlformats.org/officeDocument/2006/relationships/image" Target="../media/image61.png"/><Relationship Id="rId4" Type="http://schemas.openxmlformats.org/officeDocument/2006/relationships/image" Target="../media/image43.png"/><Relationship Id="rId9" Type="http://schemas.openxmlformats.org/officeDocument/2006/relationships/image" Target="../media/image60.svg"/><Relationship Id="rId14" Type="http://schemas.openxmlformats.org/officeDocument/2006/relationships/image" Target="../media/image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0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0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0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0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0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0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0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0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57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11" Type="http://schemas.openxmlformats.org/officeDocument/2006/relationships/image" Target="../media/image56.png"/><Relationship Id="rId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52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66.svg"/><Relationship Id="rId12" Type="http://schemas.openxmlformats.org/officeDocument/2006/relationships/image" Target="../media/image28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8.png"/><Relationship Id="rId5" Type="http://schemas.openxmlformats.org/officeDocument/2006/relationships/image" Target="../media/image48.png"/><Relationship Id="rId15" Type="http://schemas.openxmlformats.org/officeDocument/2006/relationships/image" Target="../media/image25.png"/><Relationship Id="rId10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Relationship Id="rId14" Type="http://schemas.openxmlformats.org/officeDocument/2006/relationships/image" Target="../media/image18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0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0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58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7.jp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11" Type="http://schemas.openxmlformats.org/officeDocument/2006/relationships/image" Target="../media/image199.png"/><Relationship Id="rId5" Type="http://schemas.openxmlformats.org/officeDocument/2006/relationships/image" Target="../media/image15.png"/><Relationship Id="rId10" Type="http://schemas.openxmlformats.org/officeDocument/2006/relationships/image" Target="../media/image198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7.png"/><Relationship Id="rId1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66.svg"/><Relationship Id="rId12" Type="http://schemas.openxmlformats.org/officeDocument/2006/relationships/image" Target="../media/image28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8.png"/><Relationship Id="rId5" Type="http://schemas.openxmlformats.org/officeDocument/2006/relationships/image" Target="../media/image48.png"/><Relationship Id="rId15" Type="http://schemas.openxmlformats.org/officeDocument/2006/relationships/image" Target="../media/image25.png"/><Relationship Id="rId10" Type="http://schemas.openxmlformats.org/officeDocument/2006/relationships/image" Target="../media/image55.png"/><Relationship Id="rId19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Relationship Id="rId14" Type="http://schemas.openxmlformats.org/officeDocument/2006/relationships/image" Target="../media/image18.png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8.png"/><Relationship Id="rId3" Type="http://schemas.openxmlformats.org/officeDocument/2006/relationships/image" Target="../media/image33.png"/><Relationship Id="rId7" Type="http://schemas.openxmlformats.org/officeDocument/2006/relationships/image" Target="../media/image44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11" Type="http://schemas.openxmlformats.org/officeDocument/2006/relationships/image" Target="../media/image42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57.svg"/><Relationship Id="rId14" Type="http://schemas.openxmlformats.org/officeDocument/2006/relationships/image" Target="../media/image28.pn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7.png"/><Relationship Id="rId1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66.svg"/><Relationship Id="rId12" Type="http://schemas.openxmlformats.org/officeDocument/2006/relationships/image" Target="../media/image28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8.png"/><Relationship Id="rId5" Type="http://schemas.openxmlformats.org/officeDocument/2006/relationships/image" Target="../media/image48.png"/><Relationship Id="rId15" Type="http://schemas.openxmlformats.org/officeDocument/2006/relationships/image" Target="../media/image25.png"/><Relationship Id="rId10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Relationship Id="rId14" Type="http://schemas.openxmlformats.org/officeDocument/2006/relationships/image" Target="../media/image18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0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0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28.png"/><Relationship Id="rId1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12" Type="http://schemas.openxmlformats.org/officeDocument/2006/relationships/image" Target="../media/image8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22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6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5" Type="http://schemas.openxmlformats.org/officeDocument/2006/relationships/image" Target="../media/image50.png"/><Relationship Id="rId10" Type="http://schemas.openxmlformats.org/officeDocument/2006/relationships/image" Target="../media/image61.png"/><Relationship Id="rId4" Type="http://schemas.openxmlformats.org/officeDocument/2006/relationships/image" Target="../media/image43.png"/><Relationship Id="rId9" Type="http://schemas.openxmlformats.org/officeDocument/2006/relationships/image" Target="../media/image60.svg"/><Relationship Id="rId14" Type="http://schemas.openxmlformats.org/officeDocument/2006/relationships/image" Target="../media/image8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0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2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/Relationships>
</file>

<file path=ppt/slides/_rels/slide2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28.png"/><Relationship Id="rId7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29.png"/></Relationships>
</file>

<file path=ppt/slides/_rels/slide2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73.png"/><Relationship Id="rId3" Type="http://schemas.openxmlformats.org/officeDocument/2006/relationships/image" Target="../media/image17.png"/><Relationship Id="rId7" Type="http://schemas.openxmlformats.org/officeDocument/2006/relationships/image" Target="../media/image38.png"/><Relationship Id="rId12" Type="http://schemas.openxmlformats.org/officeDocument/2006/relationships/image" Target="../media/image6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11" Type="http://schemas.openxmlformats.org/officeDocument/2006/relationships/image" Target="../media/image62.png"/><Relationship Id="rId5" Type="http://schemas.openxmlformats.org/officeDocument/2006/relationships/image" Target="../media/image8.png"/><Relationship Id="rId10" Type="http://schemas.openxmlformats.org/officeDocument/2006/relationships/image" Target="../media/image61.png"/><Relationship Id="rId4" Type="http://schemas.openxmlformats.org/officeDocument/2006/relationships/image" Target="../media/image18.png"/><Relationship Id="rId9" Type="http://schemas.openxmlformats.org/officeDocument/2006/relationships/image" Target="../media/image148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0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29.pn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0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66.svg"/><Relationship Id="rId12" Type="http://schemas.openxmlformats.org/officeDocument/2006/relationships/image" Target="../media/image28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8.png"/><Relationship Id="rId5" Type="http://schemas.openxmlformats.org/officeDocument/2006/relationships/image" Target="../media/image48.png"/><Relationship Id="rId15" Type="http://schemas.openxmlformats.org/officeDocument/2006/relationships/image" Target="../media/image25.png"/><Relationship Id="rId10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Relationship Id="rId1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7.png"/><Relationship Id="rId1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66.svg"/><Relationship Id="rId12" Type="http://schemas.openxmlformats.org/officeDocument/2006/relationships/image" Target="../media/image28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8.png"/><Relationship Id="rId5" Type="http://schemas.openxmlformats.org/officeDocument/2006/relationships/image" Target="../media/image48.png"/><Relationship Id="rId15" Type="http://schemas.openxmlformats.org/officeDocument/2006/relationships/image" Target="../media/image25.png"/><Relationship Id="rId10" Type="http://schemas.openxmlformats.org/officeDocument/2006/relationships/image" Target="../media/image55.png"/><Relationship Id="rId19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Relationship Id="rId1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7.png"/><Relationship Id="rId18" Type="http://schemas.openxmlformats.org/officeDocument/2006/relationships/image" Target="../media/image24.png"/><Relationship Id="rId3" Type="http://schemas.openxmlformats.org/officeDocument/2006/relationships/image" Target="../media/image33.png"/><Relationship Id="rId7" Type="http://schemas.openxmlformats.org/officeDocument/2006/relationships/image" Target="../media/image66.svg"/><Relationship Id="rId12" Type="http://schemas.openxmlformats.org/officeDocument/2006/relationships/image" Target="../media/image28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11" Type="http://schemas.openxmlformats.org/officeDocument/2006/relationships/image" Target="../media/image8.png"/><Relationship Id="rId5" Type="http://schemas.openxmlformats.org/officeDocument/2006/relationships/image" Target="../media/image48.png"/><Relationship Id="rId15" Type="http://schemas.openxmlformats.org/officeDocument/2006/relationships/image" Target="../media/image25.png"/><Relationship Id="rId10" Type="http://schemas.openxmlformats.org/officeDocument/2006/relationships/image" Target="../media/image55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Relationship Id="rId1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28.png"/><Relationship Id="rId3" Type="http://schemas.openxmlformats.org/officeDocument/2006/relationships/image" Target="../media/image33.png"/><Relationship Id="rId7" Type="http://schemas.openxmlformats.org/officeDocument/2006/relationships/image" Target="../media/image6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5" Type="http://schemas.openxmlformats.org/officeDocument/2006/relationships/image" Target="../media/image18.png"/><Relationship Id="rId10" Type="http://schemas.openxmlformats.org/officeDocument/2006/relationships/image" Target="../media/image42.png"/><Relationship Id="rId4" Type="http://schemas.openxmlformats.org/officeDocument/2006/relationships/image" Target="../media/image17.png"/><Relationship Id="rId9" Type="http://schemas.openxmlformats.org/officeDocument/2006/relationships/image" Target="../media/image43.png"/><Relationship Id="rId1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8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3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11" Type="http://schemas.openxmlformats.org/officeDocument/2006/relationships/image" Target="../media/image42.png"/><Relationship Id="rId5" Type="http://schemas.openxmlformats.org/officeDocument/2006/relationships/image" Target="../media/image26.png"/><Relationship Id="rId10" Type="http://schemas.openxmlformats.org/officeDocument/2006/relationships/image" Target="../media/image46.sv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8.png"/><Relationship Id="rId11" Type="http://schemas.openxmlformats.org/officeDocument/2006/relationships/image" Target="../media/image15.png"/><Relationship Id="rId5" Type="http://schemas.openxmlformats.org/officeDocument/2006/relationships/image" Target="../media/image87.svg"/><Relationship Id="rId10" Type="http://schemas.openxmlformats.org/officeDocument/2006/relationships/image" Target="../media/image9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5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8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8.png"/><Relationship Id="rId11" Type="http://schemas.openxmlformats.org/officeDocument/2006/relationships/image" Target="../media/image97.png"/><Relationship Id="rId5" Type="http://schemas.openxmlformats.org/officeDocument/2006/relationships/image" Target="../media/image87.svg"/><Relationship Id="rId10" Type="http://schemas.openxmlformats.org/officeDocument/2006/relationships/image" Target="../media/image9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sv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2281" y="313899"/>
            <a:ext cx="12105779" cy="994299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Terraform on Google GKE Kubernetes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919" y="1651379"/>
            <a:ext cx="4647853" cy="14773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48E47"/>
                </a:solidFill>
              </a:rPr>
              <a:t>Author: </a:t>
            </a:r>
            <a:r>
              <a:rPr lang="en-US" dirty="0" err="1">
                <a:solidFill>
                  <a:srgbClr val="F48E47"/>
                </a:solidFill>
              </a:rPr>
              <a:t>Nho</a:t>
            </a:r>
            <a:r>
              <a:rPr lang="en-US" dirty="0">
                <a:solidFill>
                  <a:srgbClr val="F48E47"/>
                </a:solidFill>
              </a:rPr>
              <a:t> Luong </a:t>
            </a:r>
          </a:p>
          <a:p>
            <a:r>
              <a:rPr lang="en-US" dirty="0">
                <a:solidFill>
                  <a:srgbClr val="F48E47"/>
                </a:solidFill>
              </a:rPr>
              <a:t>Skill: DevOps Engineer Lead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F383-1361-4E75-85B4-CC450DC884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774" y="1745110"/>
            <a:ext cx="2984107" cy="4167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4B3A0-5E28-B543-AD89-F09D97D4A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72" y="1388439"/>
            <a:ext cx="2872134" cy="1787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57EB8-858A-D94C-AD0E-BB1AEED1A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9" y="3391686"/>
            <a:ext cx="5269158" cy="3825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4441D3-B48D-1F4D-90FD-294958029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58" y="1388439"/>
            <a:ext cx="2984107" cy="178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FBBBE9-FCE6-3E43-ABB8-E23C62D3B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108" y="3391686"/>
            <a:ext cx="5269158" cy="382504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5A37A03E-2671-294C-AFC4-A03C24E94F8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6126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</a:t>
            </a:r>
            <a:r>
              <a:rPr lang="en-US" err="1"/>
              <a:t>init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/>
              <a:t>Terraform Workflow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0008DF8-262C-0E4F-89E6-66CDD03DD51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717666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84062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1890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926777" y="3167972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303585" y="3557772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6344" y="3640207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717775" y="4455879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699;p35">
            <a:extLst>
              <a:ext uri="{FF2B5EF4-FFF2-40B4-BE49-F238E27FC236}">
                <a16:creationId xmlns:a16="http://schemas.microsoft.com/office/drawing/2014/main" id="{BAEF2811-F7DA-6C98-CB58-A98D6DE444D1}"/>
              </a:ext>
            </a:extLst>
          </p:cNvPr>
          <p:cNvSpPr/>
          <p:nvPr/>
        </p:nvSpPr>
        <p:spPr>
          <a:xfrm>
            <a:off x="11267478" y="3130686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C739E-FEA0-8045-27E3-B0EC01FE3578}"/>
              </a:ext>
            </a:extLst>
          </p:cNvPr>
          <p:cNvSpPr txBox="1"/>
          <p:nvPr/>
        </p:nvSpPr>
        <p:spPr>
          <a:xfrm>
            <a:off x="11267478" y="3158130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us-central1-b</a:t>
            </a:r>
          </a:p>
        </p:txBody>
      </p:sp>
      <p:sp>
        <p:nvSpPr>
          <p:cNvPr id="18" name="Google Shape;540;p32">
            <a:extLst>
              <a:ext uri="{FF2B5EF4-FFF2-40B4-BE49-F238E27FC236}">
                <a16:creationId xmlns:a16="http://schemas.microsoft.com/office/drawing/2014/main" id="{B09DE3A6-3E9A-77F1-BA6B-34FCE2810AF2}"/>
              </a:ext>
            </a:extLst>
          </p:cNvPr>
          <p:cNvSpPr/>
          <p:nvPr/>
        </p:nvSpPr>
        <p:spPr>
          <a:xfrm>
            <a:off x="11644286" y="3547930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198;p23">
            <a:extLst>
              <a:ext uri="{FF2B5EF4-FFF2-40B4-BE49-F238E27FC236}">
                <a16:creationId xmlns:a16="http://schemas.microsoft.com/office/drawing/2014/main" id="{A17F7225-3224-A588-219F-F639EC5872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7045" y="3630365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3042D1-EB45-7CA0-181E-25BA60CCE3B5}"/>
              </a:ext>
            </a:extLst>
          </p:cNvPr>
          <p:cNvSpPr txBox="1"/>
          <p:nvPr/>
        </p:nvSpPr>
        <p:spPr>
          <a:xfrm>
            <a:off x="12058476" y="4446037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VM2</a:t>
            </a:r>
          </a:p>
        </p:txBody>
      </p:sp>
      <p:sp>
        <p:nvSpPr>
          <p:cNvPr id="26" name="Google Shape;699;p35">
            <a:extLst>
              <a:ext uri="{FF2B5EF4-FFF2-40B4-BE49-F238E27FC236}">
                <a16:creationId xmlns:a16="http://schemas.microsoft.com/office/drawing/2014/main" id="{366AD98B-4AF9-3E03-C237-51C4A8B2754F}"/>
              </a:ext>
            </a:extLst>
          </p:cNvPr>
          <p:cNvSpPr/>
          <p:nvPr/>
        </p:nvSpPr>
        <p:spPr>
          <a:xfrm>
            <a:off x="89267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83B5-C0A0-6FDA-D4F4-0851F1B79B47}"/>
              </a:ext>
            </a:extLst>
          </p:cNvPr>
          <p:cNvSpPr txBox="1"/>
          <p:nvPr/>
        </p:nvSpPr>
        <p:spPr>
          <a:xfrm>
            <a:off x="89267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us-central1-c</a:t>
            </a:r>
          </a:p>
        </p:txBody>
      </p:sp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1E48C04F-58E6-DCCC-BF32-96065361CC78}"/>
              </a:ext>
            </a:extLst>
          </p:cNvPr>
          <p:cNvSpPr/>
          <p:nvPr/>
        </p:nvSpPr>
        <p:spPr>
          <a:xfrm>
            <a:off x="93035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9FB59DDE-C49B-681D-A7DD-586BEF06DF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6344" y="5493509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538A8C-2B80-36C6-DBBE-94A644281042}"/>
              </a:ext>
            </a:extLst>
          </p:cNvPr>
          <p:cNvSpPr txBox="1"/>
          <p:nvPr/>
        </p:nvSpPr>
        <p:spPr>
          <a:xfrm>
            <a:off x="9717775" y="6309181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VM3</a:t>
            </a:r>
          </a:p>
        </p:txBody>
      </p:sp>
      <p:sp>
        <p:nvSpPr>
          <p:cNvPr id="42" name="Google Shape;699;p35">
            <a:extLst>
              <a:ext uri="{FF2B5EF4-FFF2-40B4-BE49-F238E27FC236}">
                <a16:creationId xmlns:a16="http://schemas.microsoft.com/office/drawing/2014/main" id="{085A1EDA-7B4D-CB12-1AAD-FA50DE50D9E1}"/>
              </a:ext>
            </a:extLst>
          </p:cNvPr>
          <p:cNvSpPr/>
          <p:nvPr/>
        </p:nvSpPr>
        <p:spPr>
          <a:xfrm>
            <a:off x="112898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646B2-4D79-5986-CE8F-36F91C72A239}"/>
              </a:ext>
            </a:extLst>
          </p:cNvPr>
          <p:cNvSpPr txBox="1"/>
          <p:nvPr/>
        </p:nvSpPr>
        <p:spPr>
          <a:xfrm>
            <a:off x="112898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us-central1-f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8084BF84-35DB-3303-7714-927921B35830}"/>
              </a:ext>
            </a:extLst>
          </p:cNvPr>
          <p:cNvSpPr/>
          <p:nvPr/>
        </p:nvSpPr>
        <p:spPr>
          <a:xfrm>
            <a:off x="116666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1C582697-8B6A-5F96-6439-A28C8C9350A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9444" y="5493509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FD46BEB-A36F-0E26-56E1-E2535BB196BE}"/>
              </a:ext>
            </a:extLst>
          </p:cNvPr>
          <p:cNvSpPr txBox="1"/>
          <p:nvPr/>
        </p:nvSpPr>
        <p:spPr>
          <a:xfrm>
            <a:off x="12080875" y="6309181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VM4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351F506-8B42-BAC7-6360-4FE54AEBB9C7}"/>
              </a:ext>
            </a:extLst>
          </p:cNvPr>
          <p:cNvSpPr/>
          <p:nvPr/>
        </p:nvSpPr>
        <p:spPr>
          <a:xfrm>
            <a:off x="136500" y="1353849"/>
            <a:ext cx="6740175" cy="31243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Creates </a:t>
            </a:r>
            <a:r>
              <a:rPr lang="en-US" sz="4000" dirty="0">
                <a:solidFill>
                  <a:srgbClr val="FFFF00"/>
                </a:solidFill>
              </a:rPr>
              <a:t>VM instance for each </a:t>
            </a:r>
            <a:r>
              <a:rPr lang="en-US" sz="4000" dirty="0"/>
              <a:t>available compute zone in a region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92D8B0-1081-F7B9-DEA1-A7204323B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183" y="4620193"/>
            <a:ext cx="6551107" cy="183670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2A38807-B3F8-5189-CAC9-7B0714241ED3}"/>
              </a:ext>
            </a:extLst>
          </p:cNvPr>
          <p:cNvSpPr/>
          <p:nvPr/>
        </p:nvSpPr>
        <p:spPr>
          <a:xfrm>
            <a:off x="478798" y="635876"/>
            <a:ext cx="6163605" cy="4895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Demo-1: for_each with Set values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627ECBE3-DA8F-4340-B84E-5B58B59B306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611533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VM Instance with </a:t>
            </a:r>
            <a:r>
              <a:rPr lang="en-US" sz="2400" dirty="0">
                <a:solidFill>
                  <a:srgbClr val="FFFF00"/>
                </a:solidFill>
              </a:rPr>
              <a:t>for_each </a:t>
            </a:r>
            <a:r>
              <a:rPr lang="en-US" sz="2400" dirty="0"/>
              <a:t>Meta-argument with </a:t>
            </a:r>
            <a:r>
              <a:rPr lang="en-US" sz="2400" dirty="0">
                <a:solidFill>
                  <a:srgbClr val="FFFF00"/>
                </a:solidFill>
              </a:rPr>
              <a:t>Set Values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Terraform outputs for VM Instance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Demo-01: </a:t>
            </a:r>
            <a:r>
              <a:rPr lang="en-US" sz="2400" b="1" dirty="0"/>
              <a:t>Terraform Concept: Meta-argument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3BB21-0603-FA99-8F18-18096A46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7" y="913238"/>
            <a:ext cx="5552979" cy="550059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F7F3FF-EF38-B5C9-79DB-79C52215597F}"/>
              </a:ext>
            </a:extLst>
          </p:cNvPr>
          <p:cNvSpPr/>
          <p:nvPr/>
        </p:nvSpPr>
        <p:spPr>
          <a:xfrm flipV="1">
            <a:off x="399597" y="4752212"/>
            <a:ext cx="5065782" cy="111256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8B7EEF2-A4B6-0E45-9EE4-2B26771C570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2619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84062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1890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926777" y="3167972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303585" y="3557772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8426" y="3619675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9695898" y="4170192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699;p35">
            <a:extLst>
              <a:ext uri="{FF2B5EF4-FFF2-40B4-BE49-F238E27FC236}">
                <a16:creationId xmlns:a16="http://schemas.microsoft.com/office/drawing/2014/main" id="{BAEF2811-F7DA-6C98-CB58-A98D6DE444D1}"/>
              </a:ext>
            </a:extLst>
          </p:cNvPr>
          <p:cNvSpPr/>
          <p:nvPr/>
        </p:nvSpPr>
        <p:spPr>
          <a:xfrm>
            <a:off x="11267478" y="3130686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C739E-FEA0-8045-27E3-B0EC01FE3578}"/>
              </a:ext>
            </a:extLst>
          </p:cNvPr>
          <p:cNvSpPr txBox="1"/>
          <p:nvPr/>
        </p:nvSpPr>
        <p:spPr>
          <a:xfrm>
            <a:off x="11267478" y="3158130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us-central1-b</a:t>
            </a:r>
          </a:p>
        </p:txBody>
      </p:sp>
      <p:sp>
        <p:nvSpPr>
          <p:cNvPr id="18" name="Google Shape;540;p32">
            <a:extLst>
              <a:ext uri="{FF2B5EF4-FFF2-40B4-BE49-F238E27FC236}">
                <a16:creationId xmlns:a16="http://schemas.microsoft.com/office/drawing/2014/main" id="{B09DE3A6-3E9A-77F1-BA6B-34FCE2810AF2}"/>
              </a:ext>
            </a:extLst>
          </p:cNvPr>
          <p:cNvSpPr/>
          <p:nvPr/>
        </p:nvSpPr>
        <p:spPr>
          <a:xfrm>
            <a:off x="11644286" y="3547930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" name="Google Shape;198;p23">
            <a:extLst>
              <a:ext uri="{FF2B5EF4-FFF2-40B4-BE49-F238E27FC236}">
                <a16:creationId xmlns:a16="http://schemas.microsoft.com/office/drawing/2014/main" id="{A17F7225-3224-A588-219F-F639EC58722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9127" y="3609833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3042D1-EB45-7CA0-181E-25BA60CCE3B5}"/>
              </a:ext>
            </a:extLst>
          </p:cNvPr>
          <p:cNvSpPr txBox="1"/>
          <p:nvPr/>
        </p:nvSpPr>
        <p:spPr>
          <a:xfrm>
            <a:off x="12036599" y="4160350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VM2</a:t>
            </a:r>
          </a:p>
        </p:txBody>
      </p:sp>
      <p:sp>
        <p:nvSpPr>
          <p:cNvPr id="26" name="Google Shape;699;p35">
            <a:extLst>
              <a:ext uri="{FF2B5EF4-FFF2-40B4-BE49-F238E27FC236}">
                <a16:creationId xmlns:a16="http://schemas.microsoft.com/office/drawing/2014/main" id="{366AD98B-4AF9-3E03-C237-51C4A8B2754F}"/>
              </a:ext>
            </a:extLst>
          </p:cNvPr>
          <p:cNvSpPr/>
          <p:nvPr/>
        </p:nvSpPr>
        <p:spPr>
          <a:xfrm>
            <a:off x="8926777" y="4993830"/>
            <a:ext cx="2119595" cy="175729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8383B5-C0A0-6FDA-D4F4-0851F1B79B47}"/>
              </a:ext>
            </a:extLst>
          </p:cNvPr>
          <p:cNvSpPr txBox="1"/>
          <p:nvPr/>
        </p:nvSpPr>
        <p:spPr>
          <a:xfrm>
            <a:off x="8926777" y="5021274"/>
            <a:ext cx="211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us-central1-c</a:t>
            </a:r>
          </a:p>
        </p:txBody>
      </p:sp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1E48C04F-58E6-DCCC-BF32-96065361CC78}"/>
              </a:ext>
            </a:extLst>
          </p:cNvPr>
          <p:cNvSpPr/>
          <p:nvPr/>
        </p:nvSpPr>
        <p:spPr>
          <a:xfrm>
            <a:off x="9303585" y="5411074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9FB59DDE-C49B-681D-A7DD-586BEF06DF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8426" y="5472977"/>
            <a:ext cx="639921" cy="57290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538A8C-2B80-36C6-DBBE-94A644281042}"/>
              </a:ext>
            </a:extLst>
          </p:cNvPr>
          <p:cNvSpPr txBox="1"/>
          <p:nvPr/>
        </p:nvSpPr>
        <p:spPr>
          <a:xfrm>
            <a:off x="9695898" y="6023494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VM3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351F506-8B42-BAC7-6360-4FE54AEBB9C7}"/>
              </a:ext>
            </a:extLst>
          </p:cNvPr>
          <p:cNvSpPr/>
          <p:nvPr/>
        </p:nvSpPr>
        <p:spPr>
          <a:xfrm>
            <a:off x="124781" y="1207232"/>
            <a:ext cx="6740175" cy="16290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</a:t>
            </a:r>
            <a:r>
              <a:rPr lang="en-US" sz="3000" dirty="0">
                <a:solidFill>
                  <a:srgbClr val="FFFF00"/>
                </a:solidFill>
              </a:rPr>
              <a:t>VM instance </a:t>
            </a:r>
            <a:r>
              <a:rPr lang="en-US" sz="3000" dirty="0">
                <a:solidFill>
                  <a:schemeClr val="bg1"/>
                </a:solidFill>
              </a:rPr>
              <a:t>with </a:t>
            </a:r>
            <a:r>
              <a:rPr lang="en-US" sz="3000" dirty="0">
                <a:solidFill>
                  <a:srgbClr val="FFFF00"/>
                </a:solidFill>
              </a:rPr>
              <a:t>different machine type </a:t>
            </a:r>
            <a:r>
              <a:rPr lang="en-US" sz="3000" dirty="0">
                <a:solidFill>
                  <a:schemeClr val="bg1"/>
                </a:solidFill>
              </a:rPr>
              <a:t>in each compute zone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78A23D-7EFE-C4F8-4EBD-5EE4D1CBDF62}"/>
              </a:ext>
            </a:extLst>
          </p:cNvPr>
          <p:cNvSpPr txBox="1"/>
          <p:nvPr/>
        </p:nvSpPr>
        <p:spPr>
          <a:xfrm>
            <a:off x="9500941" y="4411439"/>
            <a:ext cx="102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e2-micro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ADFD3F-ED24-08FC-F7FF-DC86A2FE5592}"/>
              </a:ext>
            </a:extLst>
          </p:cNvPr>
          <p:cNvSpPr txBox="1"/>
          <p:nvPr/>
        </p:nvSpPr>
        <p:spPr>
          <a:xfrm>
            <a:off x="11830986" y="4416971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e2-small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6D72E6-0236-11C4-8E3F-972E80885940}"/>
              </a:ext>
            </a:extLst>
          </p:cNvPr>
          <p:cNvSpPr txBox="1"/>
          <p:nvPr/>
        </p:nvSpPr>
        <p:spPr>
          <a:xfrm>
            <a:off x="9403128" y="6261607"/>
            <a:ext cx="128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e2-medium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308C34-62E3-2BCD-0BE0-2A559E031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25" y="2918048"/>
            <a:ext cx="6582034" cy="24973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54EBB97-A84D-9C0E-6A9B-1C89AB9868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96" y="5457915"/>
            <a:ext cx="6617963" cy="2304140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C32FDEF8-184A-8AA2-A125-F9BC652DCB90}"/>
              </a:ext>
            </a:extLst>
          </p:cNvPr>
          <p:cNvSpPr/>
          <p:nvPr/>
        </p:nvSpPr>
        <p:spPr>
          <a:xfrm>
            <a:off x="478798" y="635876"/>
            <a:ext cx="6163605" cy="4895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Demo-2: for_each with Map values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F1003EDD-E130-EF42-B8A0-13DE17E1E62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622450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VM Instance with </a:t>
            </a:r>
            <a:r>
              <a:rPr lang="en-US" sz="2400" dirty="0">
                <a:solidFill>
                  <a:srgbClr val="FFFF00"/>
                </a:solidFill>
              </a:rPr>
              <a:t>for_each </a:t>
            </a:r>
            <a:r>
              <a:rPr lang="en-US" sz="2400" dirty="0"/>
              <a:t>Meta-argument with </a:t>
            </a:r>
            <a:r>
              <a:rPr lang="en-US" sz="2400" dirty="0">
                <a:solidFill>
                  <a:srgbClr val="FFFF00"/>
                </a:solidFill>
              </a:rPr>
              <a:t>Map Values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Demo-02: </a:t>
            </a:r>
            <a:r>
              <a:rPr lang="en-US" sz="2400" b="1" dirty="0"/>
              <a:t>Terraform Concept: Meta-argument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3BB21-0603-FA99-8F18-18096A465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7" y="913238"/>
            <a:ext cx="5552979" cy="550059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F7F3FF-EF38-B5C9-79DB-79C52215597F}"/>
              </a:ext>
            </a:extLst>
          </p:cNvPr>
          <p:cNvSpPr/>
          <p:nvPr/>
        </p:nvSpPr>
        <p:spPr>
          <a:xfrm flipV="1">
            <a:off x="399597" y="4752212"/>
            <a:ext cx="5065782" cy="566022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EA66A78-47D7-3144-B01E-92AB97E416C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240703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Create GKE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Standard Public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Terraform New Concept: </a:t>
            </a:r>
            <a:r>
              <a:rPr lang="en-US" sz="2800" b="1" dirty="0"/>
              <a:t>Terraform Remote Backend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Demo-9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97FECEB-5174-484C-B6F9-8DDD7EA8E98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386157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C32A02-858A-CA0A-D369-DB10B596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GKE Cluster Modes &amp; Types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D531A00-D5EE-5AE6-66B1-C06464970F2E}"/>
              </a:ext>
            </a:extLst>
          </p:cNvPr>
          <p:cNvSpPr/>
          <p:nvPr/>
        </p:nvSpPr>
        <p:spPr>
          <a:xfrm>
            <a:off x="1340951" y="3325360"/>
            <a:ext cx="4021157" cy="102751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Standard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4765DF-8FDD-17B1-BB7D-9B28024F320B}"/>
              </a:ext>
            </a:extLst>
          </p:cNvPr>
          <p:cNvSpPr/>
          <p:nvPr/>
        </p:nvSpPr>
        <p:spPr>
          <a:xfrm>
            <a:off x="1340951" y="5200933"/>
            <a:ext cx="4021157" cy="10275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GKE Autopilot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906149-FA8D-E514-6FE6-94E3A7B8CBD9}"/>
              </a:ext>
            </a:extLst>
          </p:cNvPr>
          <p:cNvSpPr/>
          <p:nvPr/>
        </p:nvSpPr>
        <p:spPr>
          <a:xfrm>
            <a:off x="8328752" y="3132357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Zonal Cluster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E9E9E39-C03B-2DE2-99DC-E0338638276B}"/>
              </a:ext>
            </a:extLst>
          </p:cNvPr>
          <p:cNvSpPr/>
          <p:nvPr/>
        </p:nvSpPr>
        <p:spPr>
          <a:xfrm>
            <a:off x="11176612" y="3126350"/>
            <a:ext cx="2568766" cy="93220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Regional Cluster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FE5A4C-222F-893D-37C6-9CB94494F40E}"/>
              </a:ext>
            </a:extLst>
          </p:cNvPr>
          <p:cNvSpPr/>
          <p:nvPr/>
        </p:nvSpPr>
        <p:spPr>
          <a:xfrm>
            <a:off x="8337934" y="4243828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Public Cluster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0449242-7CF6-894A-8750-824B784AC797}"/>
              </a:ext>
            </a:extLst>
          </p:cNvPr>
          <p:cNvSpPr/>
          <p:nvPr/>
        </p:nvSpPr>
        <p:spPr>
          <a:xfrm>
            <a:off x="11176612" y="4239314"/>
            <a:ext cx="2568766" cy="93220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Private Cluster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C6DF57-A5DC-74CD-9EAA-0F1F19C75484}"/>
              </a:ext>
            </a:extLst>
          </p:cNvPr>
          <p:cNvSpPr/>
          <p:nvPr/>
        </p:nvSpPr>
        <p:spPr>
          <a:xfrm>
            <a:off x="8337934" y="5296243"/>
            <a:ext cx="2568766" cy="932206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Alpha Cluster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833DE1-FBBC-BB0B-BC45-612A1F5144D5}"/>
              </a:ext>
            </a:extLst>
          </p:cNvPr>
          <p:cNvSpPr/>
          <p:nvPr/>
        </p:nvSpPr>
        <p:spPr>
          <a:xfrm>
            <a:off x="11158252" y="5352278"/>
            <a:ext cx="2568766" cy="932206"/>
          </a:xfrm>
          <a:prstGeom prst="roundRect">
            <a:avLst/>
          </a:prstGeom>
          <a:solidFill>
            <a:srgbClr val="19A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GKE Cluster using Windows Node Pools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D33C11-9929-1EC4-06FB-F329F40E74F5}"/>
              </a:ext>
            </a:extLst>
          </p:cNvPr>
          <p:cNvSpPr/>
          <p:nvPr/>
        </p:nvSpPr>
        <p:spPr>
          <a:xfrm>
            <a:off x="808638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5989A0-E2C7-CB82-BE0E-A79937966677}"/>
              </a:ext>
            </a:extLst>
          </p:cNvPr>
          <p:cNvSpPr txBox="1"/>
          <p:nvPr/>
        </p:nvSpPr>
        <p:spPr>
          <a:xfrm>
            <a:off x="9540525" y="2335424"/>
            <a:ext cx="3029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Types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A474C0-05A6-2BE4-C267-DF1797523504}"/>
              </a:ext>
            </a:extLst>
          </p:cNvPr>
          <p:cNvSpPr/>
          <p:nvPr/>
        </p:nvSpPr>
        <p:spPr>
          <a:xfrm>
            <a:off x="495841" y="2291508"/>
            <a:ext cx="5938092" cy="4230477"/>
          </a:xfrm>
          <a:prstGeom prst="roundRect">
            <a:avLst>
              <a:gd name="adj" fmla="val 7231"/>
            </a:avLst>
          </a:prstGeom>
          <a:noFill/>
          <a:ln w="889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DFF5B-0893-3D43-89E7-581F5624ADDA}"/>
              </a:ext>
            </a:extLst>
          </p:cNvPr>
          <p:cNvSpPr txBox="1"/>
          <p:nvPr/>
        </p:nvSpPr>
        <p:spPr>
          <a:xfrm>
            <a:off x="1641996" y="2368591"/>
            <a:ext cx="3211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rgbClr val="0070C0"/>
                </a:solidFill>
              </a:rPr>
              <a:t>GKE Cluster Modes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893B4DA-83B1-93F3-AB7A-0F860F44BAB7}"/>
              </a:ext>
            </a:extLst>
          </p:cNvPr>
          <p:cNvSpPr/>
          <p:nvPr/>
        </p:nvSpPr>
        <p:spPr>
          <a:xfrm>
            <a:off x="6472492" y="4114800"/>
            <a:ext cx="1575330" cy="818643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5030B86-B0CE-0642-A8C4-C1B2C10ED07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7986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75299" y="1188071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1521" y="7011097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97957" y="3979639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90400" y="479647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3655505" y="3679986"/>
            <a:ext cx="584413" cy="14893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4675D70-09A7-8007-D559-194E84776631}"/>
              </a:ext>
            </a:extLst>
          </p:cNvPr>
          <p:cNvSpPr/>
          <p:nvPr/>
        </p:nvSpPr>
        <p:spPr>
          <a:xfrm>
            <a:off x="1255792" y="6329673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9CBD78A8-F3E4-7791-0363-D09F6CEA06CF}"/>
              </a:ext>
            </a:extLst>
          </p:cNvPr>
          <p:cNvSpPr/>
          <p:nvPr/>
        </p:nvSpPr>
        <p:spPr>
          <a:xfrm>
            <a:off x="2445934" y="6346746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0570983-872C-209B-8BEE-2FD962C27837}"/>
              </a:ext>
            </a:extLst>
          </p:cNvPr>
          <p:cNvSpPr/>
          <p:nvPr/>
        </p:nvSpPr>
        <p:spPr>
          <a:xfrm>
            <a:off x="4565286" y="6347673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A2183955-55A1-E5D1-499C-AFFC9138FE09}"/>
              </a:ext>
            </a:extLst>
          </p:cNvPr>
          <p:cNvSpPr/>
          <p:nvPr/>
        </p:nvSpPr>
        <p:spPr>
          <a:xfrm>
            <a:off x="5755428" y="6364746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B73A4B15-0005-DAC0-84B1-B33F6CE05162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5A907613-A8B3-6B48-B948-C4F32871032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9941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6" grpId="0" animBg="1"/>
      <p:bldP spid="18" grpId="0"/>
      <p:bldP spid="19" grpId="0" animBg="1"/>
      <p:bldP spid="20" grpId="0"/>
      <p:bldP spid="24" grpId="0" animBg="1"/>
      <p:bldP spid="26" grpId="0" animBg="1"/>
      <p:bldP spid="27" grpId="0"/>
      <p:bldP spid="28" grpId="0"/>
      <p:bldP spid="75" grpId="0"/>
      <p:bldP spid="77" grpId="0" animBg="1"/>
      <p:bldP spid="3" grpId="0"/>
      <p:bldP spid="8" grpId="0" animBg="1"/>
      <p:bldP spid="9" grpId="0" animBg="1"/>
      <p:bldP spid="17" grpId="0"/>
      <p:bldP spid="23" grpId="0"/>
      <p:bldP spid="46" grpId="0" animBg="1"/>
      <p:bldP spid="47" grpId="0" animBg="1"/>
      <p:bldP spid="51" grpId="0"/>
      <p:bldP spid="52" grpId="0"/>
      <p:bldP spid="64" grpId="0" animBg="1"/>
      <p:bldP spid="66" grpId="0"/>
      <p:bldP spid="55" grpId="0"/>
      <p:bldP spid="85" grpId="0" animBg="1"/>
      <p:bldP spid="86" grpId="0" animBg="1"/>
      <p:bldP spid="102" grpId="0" animBg="1"/>
      <p:bldP spid="104" grpId="0" animBg="1"/>
      <p:bldP spid="106" grpId="0" animBg="1"/>
      <p:bldP spid="107" grpId="0" animBg="1"/>
      <p:bldP spid="1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82" name="Subtitle 2">
            <a:extLst>
              <a:ext uri="{FF2B5EF4-FFF2-40B4-BE49-F238E27FC236}">
                <a16:creationId xmlns:a16="http://schemas.microsoft.com/office/drawing/2014/main" id="{8BA209A3-0F8C-F649-BA9B-EAA5E0C3298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3823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41" grpId="0" animBg="1"/>
      <p:bldP spid="44" grpId="0"/>
      <p:bldP spid="45" grpId="0" animBg="1"/>
      <p:bldP spid="50" grpId="0" animBg="1"/>
      <p:bldP spid="53" grpId="0"/>
      <p:bldP spid="80" grpId="0"/>
      <p:bldP spid="92" grpId="0"/>
      <p:bldP spid="100" grpId="0"/>
      <p:bldP spid="11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513471" y="3065395"/>
            <a:ext cx="6188780" cy="32334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28149" y="3065395"/>
            <a:ext cx="6188780" cy="32334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  <a:endParaRPr lang="en-US" sz="45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0863D93-5CE8-6586-20C7-0223728EC8B1}"/>
              </a:ext>
            </a:extLst>
          </p:cNvPr>
          <p:cNvSpPr/>
          <p:nvPr/>
        </p:nvSpPr>
        <p:spPr>
          <a:xfrm>
            <a:off x="513471" y="6740552"/>
            <a:ext cx="6188780" cy="883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Inside Terraform Local Working Directory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32745C-EF9B-4072-D62A-DECC5EE149CD}"/>
              </a:ext>
            </a:extLst>
          </p:cNvPr>
          <p:cNvSpPr/>
          <p:nvPr/>
        </p:nvSpPr>
        <p:spPr>
          <a:xfrm>
            <a:off x="7928149" y="6740552"/>
            <a:ext cx="6188780" cy="8835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Google Cloud Storage Buckets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ACF72A-8454-527F-4587-CA11E2FFF042}"/>
              </a:ext>
            </a:extLst>
          </p:cNvPr>
          <p:cNvSpPr/>
          <p:nvPr/>
        </p:nvSpPr>
        <p:spPr>
          <a:xfrm>
            <a:off x="578616" y="2058400"/>
            <a:ext cx="6188780" cy="7559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Backend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C921A2-9BBD-7AA6-6669-C4860A98F5D0}"/>
              </a:ext>
            </a:extLst>
          </p:cNvPr>
          <p:cNvSpPr/>
          <p:nvPr/>
        </p:nvSpPr>
        <p:spPr>
          <a:xfrm>
            <a:off x="7993294" y="2058400"/>
            <a:ext cx="6188780" cy="7559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Remote Backend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EB00F5B-2638-056C-3A2B-460CD73D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4935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D677D5-2B71-F93F-D9C7-54921AB4B718}"/>
              </a:ext>
            </a:extLst>
          </p:cNvPr>
          <p:cNvSpPr/>
          <p:nvPr/>
        </p:nvSpPr>
        <p:spPr>
          <a:xfrm>
            <a:off x="578616" y="1003916"/>
            <a:ext cx="13603458" cy="61275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FB6F508-5F07-E644-BDC7-3CBB50B5C00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4" grpId="0" animBg="1"/>
      <p:bldP spid="6" grpId="0" animBg="1"/>
      <p:bldP spid="8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8427038" y="-229662"/>
            <a:ext cx="536486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277592" y="7003270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Google Cloud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878265" y="6311802"/>
            <a:ext cx="1643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VM 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461052" y="4471141"/>
            <a:ext cx="1512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Cloud Storage </a:t>
            </a:r>
          </a:p>
          <a:p>
            <a:pPr algn="ctr"/>
            <a:r>
              <a:rPr lang="en-US" sz="1600" dirty="0"/>
              <a:t>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3957518" y="5266365"/>
            <a:ext cx="3034460" cy="1280327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739912"/>
            <a:ext cx="2809227" cy="1964804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GCP Cloud storage bucket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pic>
        <p:nvPicPr>
          <p:cNvPr id="3" name="Google Shape;192;p23">
            <a:extLst>
              <a:ext uri="{FF2B5EF4-FFF2-40B4-BE49-F238E27FC236}">
                <a16:creationId xmlns:a16="http://schemas.microsoft.com/office/drawing/2014/main" id="{A5D5723D-BC34-B86A-4A8E-A0603718A85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39787" y="6162961"/>
            <a:ext cx="895716" cy="728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28186-EFBC-CF38-2FC5-A755AD05FADD}"/>
              </a:ext>
            </a:extLst>
          </p:cNvPr>
          <p:cNvSpPr txBox="1"/>
          <p:nvPr/>
        </p:nvSpPr>
        <p:spPr>
          <a:xfrm>
            <a:off x="11547503" y="7048305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Google Cloud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260B6-4BA6-F3D4-CAD7-7AA67E8D4822}"/>
              </a:ext>
            </a:extLst>
          </p:cNvPr>
          <p:cNvSpPr txBox="1"/>
          <p:nvPr/>
        </p:nvSpPr>
        <p:spPr>
          <a:xfrm>
            <a:off x="12148176" y="6356837"/>
            <a:ext cx="1643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VM Instance</a:t>
            </a:r>
          </a:p>
        </p:txBody>
      </p:sp>
      <p:pic>
        <p:nvPicPr>
          <p:cNvPr id="11" name="Google Shape;192;p23">
            <a:extLst>
              <a:ext uri="{FF2B5EF4-FFF2-40B4-BE49-F238E27FC236}">
                <a16:creationId xmlns:a16="http://schemas.microsoft.com/office/drawing/2014/main" id="{88EA5CD6-F36C-8D9A-7BEE-B3E6D6FD6DB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1209698" y="6207996"/>
            <a:ext cx="895716" cy="72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90;p28">
            <a:extLst>
              <a:ext uri="{FF2B5EF4-FFF2-40B4-BE49-F238E27FC236}">
                <a16:creationId xmlns:a16="http://schemas.microsoft.com/office/drawing/2014/main" id="{4F2B74FF-E4FC-F758-FDE2-7844B57955A9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800255" y="3805347"/>
            <a:ext cx="668964" cy="68829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AC617AB-AF97-D850-5B1C-F66106DFFB8D}"/>
              </a:ext>
            </a:extLst>
          </p:cNvPr>
          <p:cNvSpPr/>
          <p:nvPr/>
        </p:nvSpPr>
        <p:spPr>
          <a:xfrm>
            <a:off x="7370812" y="7081569"/>
            <a:ext cx="3317992" cy="6264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Locking will not allow the above scenario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CDD1CCA6-E8E5-AD44-8C8B-499720C3AE0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4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2762641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3685744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4608847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2762641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3685744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2762641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3685744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4650807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Terraform</a:t>
            </a:r>
          </a:p>
          <a:p>
            <a:pPr algn="ctr"/>
            <a:r>
              <a:rPr lang="en-US" sz="3000"/>
              <a:t>Top-Level</a:t>
            </a:r>
          </a:p>
          <a:p>
            <a:pPr algn="ctr"/>
            <a:r>
              <a:rPr lang="en-US" sz="300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2497760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5689471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2497760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5706586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2480645"/>
            <a:ext cx="4312226" cy="257483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4520355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7387936" y="2036618"/>
            <a:ext cx="4731626" cy="444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  <a:p>
            <a:r>
              <a:rPr lang="en-IN" b="1">
                <a:solidFill>
                  <a:schemeClr val="tx1"/>
                </a:solidFill>
              </a:rPr>
              <a:t>Terraform</a:t>
            </a:r>
            <a:r>
              <a:rPr lang="en-IN">
                <a:solidFill>
                  <a:schemeClr val="tx1"/>
                </a:solidFill>
              </a:rPr>
              <a:t> language uses a </a:t>
            </a:r>
            <a:r>
              <a:rPr lang="en-IN">
                <a:solidFill>
                  <a:srgbClr val="C00000"/>
                </a:solidFill>
              </a:rPr>
              <a:t>limited</a:t>
            </a:r>
            <a:r>
              <a:rPr lang="en-IN">
                <a:solidFill>
                  <a:schemeClr val="tx1"/>
                </a:solidFill>
              </a:rPr>
              <a:t> number of </a:t>
            </a:r>
            <a:r>
              <a:rPr lang="en-IN" b="1">
                <a:solidFill>
                  <a:srgbClr val="7030A0"/>
                </a:solidFill>
              </a:rPr>
              <a:t>top</a:t>
            </a:r>
            <a:r>
              <a:rPr lang="en-IN">
                <a:solidFill>
                  <a:srgbClr val="7030A0"/>
                </a:solidFill>
              </a:rPr>
              <a:t>-</a:t>
            </a:r>
            <a:r>
              <a:rPr lang="en-IN" b="1">
                <a:solidFill>
                  <a:srgbClr val="7030A0"/>
                </a:solidFill>
              </a:rPr>
              <a:t>level block</a:t>
            </a:r>
            <a:r>
              <a:rPr lang="en-IN">
                <a:solidFill>
                  <a:srgbClr val="7030A0"/>
                </a:solidFill>
              </a:rPr>
              <a:t> </a:t>
            </a:r>
            <a:r>
              <a:rPr lang="en-IN">
                <a:solidFill>
                  <a:schemeClr val="tx1"/>
                </a:solidFill>
              </a:rPr>
              <a:t>types, which are </a:t>
            </a:r>
            <a:r>
              <a:rPr lang="en-IN" b="1">
                <a:solidFill>
                  <a:schemeClr val="tx1"/>
                </a:solidFill>
              </a:rPr>
              <a:t>blocks</a:t>
            </a:r>
            <a:r>
              <a:rPr lang="en-IN">
                <a:solidFill>
                  <a:schemeClr val="tx1"/>
                </a:solidFill>
              </a:rPr>
              <a:t> that can appear </a:t>
            </a:r>
            <a:r>
              <a:rPr lang="en-IN">
                <a:solidFill>
                  <a:srgbClr val="C00000"/>
                </a:solidFill>
              </a:rPr>
              <a:t>outside</a:t>
            </a:r>
            <a:r>
              <a:rPr lang="en-IN">
                <a:solidFill>
                  <a:schemeClr val="tx1"/>
                </a:solidFill>
              </a:rPr>
              <a:t> of any other </a:t>
            </a:r>
            <a:r>
              <a:rPr lang="en-IN" b="1">
                <a:solidFill>
                  <a:schemeClr val="tx1"/>
                </a:solidFill>
              </a:rPr>
              <a:t>block</a:t>
            </a:r>
            <a:r>
              <a:rPr lang="en-IN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Most of </a:t>
            </a:r>
            <a:r>
              <a:rPr lang="en-IN" b="1" err="1">
                <a:solidFill>
                  <a:srgbClr val="7030A0"/>
                </a:solidFill>
              </a:rPr>
              <a:t>Terraform's</a:t>
            </a:r>
            <a:r>
              <a:rPr lang="en-IN" b="1">
                <a:solidFill>
                  <a:srgbClr val="7030A0"/>
                </a:solidFill>
              </a:rPr>
              <a:t> features</a:t>
            </a:r>
            <a:r>
              <a:rPr lang="en-IN">
                <a:solidFill>
                  <a:srgbClr val="7030A0"/>
                </a:solidFill>
              </a:rPr>
              <a:t> </a:t>
            </a:r>
            <a:r>
              <a:rPr lang="en-IN">
                <a:solidFill>
                  <a:schemeClr val="tx1"/>
                </a:solidFill>
              </a:rPr>
              <a:t>are implemented as </a:t>
            </a:r>
            <a:r>
              <a:rPr lang="en-IN" b="1">
                <a:solidFill>
                  <a:srgbClr val="7030A0"/>
                </a:solidFill>
              </a:rPr>
              <a:t>top-level </a:t>
            </a:r>
            <a:r>
              <a:rPr lang="en-IN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BD5B0-7F2F-BE6C-EDF2-5F7A797C570B}"/>
              </a:ext>
            </a:extLst>
          </p:cNvPr>
          <p:cNvSpPr/>
          <p:nvPr/>
        </p:nvSpPr>
        <p:spPr>
          <a:xfrm>
            <a:off x="10151914" y="5308535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Import Block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875C5-6BF9-FBAF-2E85-A5EAB03AB57F}"/>
              </a:ext>
            </a:extLst>
          </p:cNvPr>
          <p:cNvSpPr/>
          <p:nvPr/>
        </p:nvSpPr>
        <p:spPr>
          <a:xfrm>
            <a:off x="9963449" y="5216619"/>
            <a:ext cx="4312226" cy="2466443"/>
          </a:xfrm>
          <a:prstGeom prst="rect">
            <a:avLst/>
          </a:prstGeom>
          <a:noFill/>
          <a:ln w="635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F5F668-CE45-40FA-EF59-1F6313FA7EF1}"/>
              </a:ext>
            </a:extLst>
          </p:cNvPr>
          <p:cNvSpPr/>
          <p:nvPr/>
        </p:nvSpPr>
        <p:spPr>
          <a:xfrm>
            <a:off x="10151914" y="5794930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Moved Block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4F485E-BEAA-56B7-0165-84ECDAA1D734}"/>
              </a:ext>
            </a:extLst>
          </p:cNvPr>
          <p:cNvSpPr/>
          <p:nvPr/>
        </p:nvSpPr>
        <p:spPr>
          <a:xfrm>
            <a:off x="10151914" y="6305008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Removed Block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9C7EEE-3386-7502-82EA-B1FFB2F05C6B}"/>
              </a:ext>
            </a:extLst>
          </p:cNvPr>
          <p:cNvSpPr/>
          <p:nvPr/>
        </p:nvSpPr>
        <p:spPr>
          <a:xfrm>
            <a:off x="10151913" y="6815086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Check  Block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FC4352-D380-FDC5-C5D9-FD419683A372}"/>
              </a:ext>
            </a:extLst>
          </p:cNvPr>
          <p:cNvSpPr txBox="1"/>
          <p:nvPr/>
        </p:nvSpPr>
        <p:spPr>
          <a:xfrm>
            <a:off x="10203460" y="7271693"/>
            <a:ext cx="3832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138CC4"/>
                </a:solidFill>
              </a:rPr>
              <a:t>NEW BLOCKS – Added Recently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B9EC2C39-D1B5-6C43-B4C6-8F52B48FAED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244399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73" y="10100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Terraform State Storage and State Locking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206030" y="1289854"/>
            <a:ext cx="4611189" cy="23596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9594596" y="1289855"/>
            <a:ext cx="4611189" cy="23596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1113487" y="5555082"/>
            <a:ext cx="3152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 Cloud Storage Bucket</a:t>
            </a:r>
          </a:p>
        </p:txBody>
      </p:sp>
      <p:pic>
        <p:nvPicPr>
          <p:cNvPr id="3" name="Google Shape;390;p28">
            <a:extLst>
              <a:ext uri="{FF2B5EF4-FFF2-40B4-BE49-F238E27FC236}">
                <a16:creationId xmlns:a16="http://schemas.microsoft.com/office/drawing/2014/main" id="{895CBDE0-0856-8B6F-CAC1-19106710EE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7726" y="4114800"/>
            <a:ext cx="1247795" cy="115357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C8598-9B2B-5CA6-2172-0FE0EED0B491}"/>
              </a:ext>
            </a:extLst>
          </p:cNvPr>
          <p:cNvSpPr txBox="1"/>
          <p:nvPr/>
        </p:nvSpPr>
        <p:spPr>
          <a:xfrm>
            <a:off x="10543150" y="5431113"/>
            <a:ext cx="3152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 Cloud Storage Bucket</a:t>
            </a:r>
          </a:p>
        </p:txBody>
      </p:sp>
      <p:pic>
        <p:nvPicPr>
          <p:cNvPr id="13" name="Google Shape;390;p28">
            <a:extLst>
              <a:ext uri="{FF2B5EF4-FFF2-40B4-BE49-F238E27FC236}">
                <a16:creationId xmlns:a16="http://schemas.microsoft.com/office/drawing/2014/main" id="{2291ED12-2FA1-ABE9-AB4C-F8373421B7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7391" y="4067792"/>
            <a:ext cx="1247795" cy="115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812AB-8774-96B5-2386-DE2316694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831" y="4737118"/>
            <a:ext cx="4764738" cy="244451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981A9AD-720B-1B11-8BD6-9FBFB1FB133E}"/>
              </a:ext>
            </a:extLst>
          </p:cNvPr>
          <p:cNvSpPr/>
          <p:nvPr/>
        </p:nvSpPr>
        <p:spPr>
          <a:xfrm>
            <a:off x="5311739" y="5646556"/>
            <a:ext cx="2568540" cy="66791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C4B6138-A300-4C2C-9C9A-CA84785A6AEC}"/>
              </a:ext>
            </a:extLst>
          </p:cNvPr>
          <p:cNvCxnSpPr>
            <a:cxnSpLocks/>
            <a:stCxn id="7" idx="2"/>
            <a:endCxn id="15" idx="3"/>
          </p:cNvCxnSpPr>
          <p:nvPr/>
        </p:nvCxnSpPr>
        <p:spPr>
          <a:xfrm rot="10800000" flipV="1">
            <a:off x="7880280" y="2469700"/>
            <a:ext cx="1714317" cy="3510812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FD26AA7-9E35-7F07-77B5-D4F5F9269ACF}"/>
              </a:ext>
            </a:extLst>
          </p:cNvPr>
          <p:cNvSpPr/>
          <p:nvPr/>
        </p:nvSpPr>
        <p:spPr>
          <a:xfrm>
            <a:off x="5311739" y="6422732"/>
            <a:ext cx="2568540" cy="6679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6E13E39-80DB-A1B1-4FF6-D3AEFD5B32D0}"/>
              </a:ext>
            </a:extLst>
          </p:cNvPr>
          <p:cNvCxnSpPr>
            <a:stCxn id="6" idx="6"/>
            <a:endCxn id="22" idx="1"/>
          </p:cNvCxnSpPr>
          <p:nvPr/>
        </p:nvCxnSpPr>
        <p:spPr>
          <a:xfrm>
            <a:off x="4817219" y="2469699"/>
            <a:ext cx="494520" cy="4286989"/>
          </a:xfrm>
          <a:prstGeom prst="bentConnector3">
            <a:avLst>
              <a:gd name="adj1" fmla="val 5623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A2E40990-92E6-2B44-A4FE-0750A6EF978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077831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2CAEAE-F15E-95D4-2BDC-4A9891E7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Terraform Remote Backend for GCP Terraform Resources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AD0EA9-4681-6F3D-E787-0D05DBA9D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22" y="1315185"/>
            <a:ext cx="6791810" cy="640017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2C33C60-3F42-6F2E-1AB9-36C9577D624A}"/>
              </a:ext>
            </a:extLst>
          </p:cNvPr>
          <p:cNvSpPr/>
          <p:nvPr/>
        </p:nvSpPr>
        <p:spPr>
          <a:xfrm>
            <a:off x="205482" y="1828799"/>
            <a:ext cx="6711597" cy="33391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Terraform Remote Backend as </a:t>
            </a:r>
          </a:p>
          <a:p>
            <a:pPr algn="ctr"/>
            <a:r>
              <a:rPr lang="en-US" sz="3600" dirty="0"/>
              <a:t>GCP Cloud Storage Bucket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A9C2ED3E-9BF8-0CFD-3311-A0EA7E30AE21}"/>
              </a:ext>
            </a:extLst>
          </p:cNvPr>
          <p:cNvCxnSpPr>
            <a:stCxn id="7" idx="4"/>
          </p:cNvCxnSpPr>
          <p:nvPr/>
        </p:nvCxnSpPr>
        <p:spPr>
          <a:xfrm rot="16200000" flipH="1">
            <a:off x="5222483" y="3506699"/>
            <a:ext cx="1140432" cy="446283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AA3E44D1-3DE5-D24D-860F-DD4FFDC739D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02828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C2-01, C2-02,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Add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Standard VPC and Subnet, no major changes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75297" y="417354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IAM Service Account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86980" y="417354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Public Cluster + Terraform Remote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F6D00-8680-8AE0-DB21-5A541EA7F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2" y="924910"/>
            <a:ext cx="5651139" cy="62653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C24248-7AF0-CE7B-2731-2925EF1ED186}"/>
              </a:ext>
            </a:extLst>
          </p:cNvPr>
          <p:cNvSpPr/>
          <p:nvPr/>
        </p:nvSpPr>
        <p:spPr>
          <a:xfrm>
            <a:off x="7691529" y="50670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C98310-C630-7159-34E7-2F2FC54FC42A}"/>
              </a:ext>
            </a:extLst>
          </p:cNvPr>
          <p:cNvSpPr/>
          <p:nvPr/>
        </p:nvSpPr>
        <p:spPr>
          <a:xfrm>
            <a:off x="6103212" y="50670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AC90CA-328B-846C-68B4-03BD2A7202CF}"/>
              </a:ext>
            </a:extLst>
          </p:cNvPr>
          <p:cNvSpPr/>
          <p:nvPr/>
        </p:nvSpPr>
        <p:spPr>
          <a:xfrm>
            <a:off x="7703294" y="596567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GKE Linux Node Pool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C6B752-5085-76F3-892B-C9B39149F062}"/>
              </a:ext>
            </a:extLst>
          </p:cNvPr>
          <p:cNvSpPr/>
          <p:nvPr/>
        </p:nvSpPr>
        <p:spPr>
          <a:xfrm>
            <a:off x="6114977" y="596567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E841D60-CA91-4892-B0A2-A241DFE6EE82}"/>
              </a:ext>
            </a:extLst>
          </p:cNvPr>
          <p:cNvSpPr/>
          <p:nvPr/>
        </p:nvSpPr>
        <p:spPr>
          <a:xfrm>
            <a:off x="7723842" y="68643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Outputs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6055CB-391D-4AB3-3096-3F228BA81948}"/>
              </a:ext>
            </a:extLst>
          </p:cNvPr>
          <p:cNvSpPr/>
          <p:nvPr/>
        </p:nvSpPr>
        <p:spPr>
          <a:xfrm>
            <a:off x="6135525" y="68643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2B71F57-BE13-4A98-D78F-E0292E8A0B0E}"/>
              </a:ext>
            </a:extLst>
          </p:cNvPr>
          <p:cNvSpPr/>
          <p:nvPr/>
        </p:nvSpPr>
        <p:spPr>
          <a:xfrm>
            <a:off x="146134" y="35243"/>
            <a:ext cx="281857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Cluster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5EC62CC9-DC48-EF4E-963C-E37AF141C06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8727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13" grpId="0" animBg="1"/>
      <p:bldP spid="14" grpId="0" animBg="1"/>
      <p:bldP spid="21" grpId="0" animBg="1"/>
      <p:bldP spid="2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Deployment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Load Balancer Service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536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Kubernetes YAML Manifests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Demo-10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056488-3F53-2220-AF60-0A39791B3FB8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</a:t>
            </a:r>
          </a:p>
          <a:p>
            <a:pPr algn="ctr"/>
            <a:r>
              <a:rPr lang="en-US" dirty="0"/>
              <a:t>Manifests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ED8ECE6-8ABB-3E4B-AFAD-145CCA0A96B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811580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481446-907F-6ADC-D3CD-9D9D8B1328C8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2B0ED0-C1D1-2499-BB71-E307EE644B2D}"/>
              </a:ext>
            </a:extLst>
          </p:cNvPr>
          <p:cNvSpPr/>
          <p:nvPr/>
        </p:nvSpPr>
        <p:spPr>
          <a:xfrm>
            <a:off x="5859154" y="4773059"/>
            <a:ext cx="1859623" cy="110293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YAML</a:t>
            </a:r>
          </a:p>
          <a:p>
            <a:pPr algn="ctr"/>
            <a:r>
              <a:rPr lang="en-US" dirty="0"/>
              <a:t>Manifests</a:t>
            </a:r>
          </a:p>
        </p:txBody>
      </p:sp>
      <p:sp>
        <p:nvSpPr>
          <p:cNvPr id="83" name="Subtitle 2">
            <a:extLst>
              <a:ext uri="{FF2B5EF4-FFF2-40B4-BE49-F238E27FC236}">
                <a16:creationId xmlns:a16="http://schemas.microsoft.com/office/drawing/2014/main" id="{10C3AF8A-07BF-A348-B900-287B8B947F2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057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41" grpId="0" animBg="1"/>
      <p:bldP spid="44" grpId="0"/>
      <p:bldP spid="45" grpId="0" animBg="1"/>
      <p:bldP spid="50" grpId="0" animBg="1"/>
      <p:bldP spid="53" grpId="0"/>
      <p:bldP spid="80" grpId="0"/>
      <p:bldP spid="92" grpId="0"/>
      <p:bldP spid="100" grpId="0"/>
      <p:bldP spid="11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2347587"/>
            <a:ext cx="9981279" cy="418868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3243809"/>
            <a:ext cx="9442407" cy="280703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1109" y="1946104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972" y="2793515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80101" y="12323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GKE- Kubernetes Load Balancer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60893" y="5075274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</a:t>
            </a:r>
          </a:p>
          <a:p>
            <a:pPr algn="ctr"/>
            <a:r>
              <a:rPr lang="en-US" sz="1800" dirty="0"/>
              <a:t> Service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45" idx="0"/>
            <a:endCxn id="26" idx="1"/>
          </p:cNvCxnSpPr>
          <p:nvPr/>
        </p:nvCxnSpPr>
        <p:spPr>
          <a:xfrm rot="16200000" flipH="1">
            <a:off x="3018807" y="1451232"/>
            <a:ext cx="579006" cy="5532320"/>
          </a:xfrm>
          <a:prstGeom prst="bentConnector4">
            <a:avLst>
              <a:gd name="adj1" fmla="val -39481"/>
              <a:gd name="adj2" fmla="val 5369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473265" y="3374866"/>
            <a:ext cx="161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http//&lt;LB-IP&gt;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642834" y="2918871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9696072" y="4510700"/>
            <a:ext cx="910779" cy="177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rot="10800000">
            <a:off x="11825251" y="4510700"/>
            <a:ext cx="475891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198" y="5084701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653558" y="5064332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58787" y="5029108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422317" y="3713420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46940" y="3534806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606851" y="234758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385469" y="1953945"/>
            <a:ext cx="821474" cy="853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1B59D-698E-71AF-5C42-17E25F5A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4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6A9455F-D2A8-9FF1-29F3-0005EE9E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85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52FAF31-0D66-DD59-7A5D-E95F76FF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70" y="3916733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228BEE43-7288-4A65-4601-74E162D2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73" y="3922311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5824F9A2-92B6-67E2-06B6-4DB525939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712" y="4007128"/>
            <a:ext cx="816876" cy="816876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999CC76-DEE0-D3FD-F652-BE11DF020FB0}"/>
              </a:ext>
            </a:extLst>
          </p:cNvPr>
          <p:cNvSpPr/>
          <p:nvPr/>
        </p:nvSpPr>
        <p:spPr>
          <a:xfrm>
            <a:off x="133712" y="3927889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348802-FB0F-5E84-909B-01E8988AC0B1}"/>
              </a:ext>
            </a:extLst>
          </p:cNvPr>
          <p:cNvSpPr txBox="1"/>
          <p:nvPr/>
        </p:nvSpPr>
        <p:spPr>
          <a:xfrm>
            <a:off x="222306" y="469548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CCB1FA-C7F9-301C-B1DE-123B26158BE5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>
            <a:off x="7292869" y="4506895"/>
            <a:ext cx="1184804" cy="5578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BEF664-138E-ECFD-1DC2-C81B16469156}"/>
              </a:ext>
            </a:extLst>
          </p:cNvPr>
          <p:cNvSpPr txBox="1"/>
          <p:nvPr/>
        </p:nvSpPr>
        <p:spPr>
          <a:xfrm>
            <a:off x="5089205" y="4176714"/>
            <a:ext cx="9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138CC4"/>
                </a:solidFill>
              </a:rPr>
              <a:t>Service </a:t>
            </a:r>
          </a:p>
          <a:p>
            <a:pPr algn="ctr"/>
            <a:r>
              <a:rPr lang="en-US" sz="180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C01BA26-DE50-62CF-E5F2-3B94263E9887}"/>
              </a:ext>
            </a:extLst>
          </p:cNvPr>
          <p:cNvSpPr txBox="1"/>
          <p:nvPr/>
        </p:nvSpPr>
        <p:spPr>
          <a:xfrm>
            <a:off x="7367884" y="4172159"/>
            <a:ext cx="86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138CC4"/>
                </a:solidFill>
              </a:rPr>
              <a:t>Target </a:t>
            </a:r>
          </a:p>
          <a:p>
            <a:pPr algn="ctr"/>
            <a:r>
              <a:rPr lang="en-US" sz="1800" dirty="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CBA8-C580-A77B-4FF3-0BF3AA6943B9}"/>
              </a:ext>
            </a:extLst>
          </p:cNvPr>
          <p:cNvSpPr txBox="1"/>
          <p:nvPr/>
        </p:nvSpPr>
        <p:spPr>
          <a:xfrm>
            <a:off x="1381033" y="3758610"/>
            <a:ext cx="1996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59229F-A2D0-B190-98CA-CB420E32EBBD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</a:t>
            </a:r>
          </a:p>
          <a:p>
            <a:pPr algn="ctr"/>
            <a:r>
              <a:rPr lang="en-US" dirty="0"/>
              <a:t>Manifests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7DDFB40F-AEFE-D044-86EF-46207AE2942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1597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55" grpId="0"/>
      <p:bldP spid="71" grpId="0"/>
      <p:bldP spid="72" grpId="0"/>
      <p:bldP spid="73" grpId="0"/>
      <p:bldP spid="74" grpId="0" animBg="1"/>
      <p:bldP spid="75" grpId="0" animBg="1"/>
      <p:bldP spid="3" grpId="0"/>
      <p:bldP spid="45" grpId="0" animBg="1"/>
      <p:bldP spid="46" grpId="0"/>
      <p:bldP spid="78" grpId="0"/>
      <p:bldP spid="80" grpId="0"/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47764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</a:t>
            </a:r>
            <a:r>
              <a:rPr lang="en-US" sz="2400" dirty="0">
                <a:solidFill>
                  <a:srgbClr val="FFFF00"/>
                </a:solidFill>
              </a:rPr>
              <a:t>Deployment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47764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3762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Load Balancer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3762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Deploy Kubernetes Deployment and Service in GKE Standard Public Cluster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85E05C-901A-85E5-F019-1763367ED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588636"/>
            <a:ext cx="5689600" cy="1320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E02636-42F4-E908-0EAB-3D268774F489}"/>
              </a:ext>
            </a:extLst>
          </p:cNvPr>
          <p:cNvSpPr/>
          <p:nvPr/>
        </p:nvSpPr>
        <p:spPr>
          <a:xfrm>
            <a:off x="146135" y="35243"/>
            <a:ext cx="381969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k8s YAML Manifests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28B1A9B-6C62-8F40-A991-B31496455D1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166716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Deployment 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Kubernetes Load Balancer Service</a:t>
            </a:r>
          </a:p>
          <a:p>
            <a:pPr marL="0" indent="0" algn="ctr">
              <a:buNone/>
            </a:pPr>
            <a:endParaRPr lang="en-US" sz="4000" b="1" dirty="0">
              <a:solidFill>
                <a:srgbClr val="389954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9536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4225"/>
            <a:ext cx="8385636" cy="12218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Kubernetes Deployment and Service using Terraform + Terraform Remote State Data source concept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CFA3FF-4210-09B5-12F0-A2576535E6A7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Manifests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FD0F7AA-6A16-484B-8672-D4FBD1383FF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020347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11755" y="1197250"/>
            <a:ext cx="183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Customer VPC: default</a:t>
            </a:r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A0EB50-CFA3-567D-ABC1-8D22C96D21C3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4FC942-16E5-8F2F-2235-40B599908633}"/>
              </a:ext>
            </a:extLst>
          </p:cNvPr>
          <p:cNvSpPr/>
          <p:nvPr/>
        </p:nvSpPr>
        <p:spPr>
          <a:xfrm>
            <a:off x="5973161" y="4575407"/>
            <a:ext cx="1859623" cy="1331747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Manifests</a:t>
            </a:r>
          </a:p>
        </p:txBody>
      </p:sp>
      <p:sp>
        <p:nvSpPr>
          <p:cNvPr id="83" name="Subtitle 2">
            <a:extLst>
              <a:ext uri="{FF2B5EF4-FFF2-40B4-BE49-F238E27FC236}">
                <a16:creationId xmlns:a16="http://schemas.microsoft.com/office/drawing/2014/main" id="{626BA2D2-5733-B643-B739-C5BBF9A9DA0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2359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2347587"/>
            <a:ext cx="9981279" cy="418868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1" y="3243809"/>
            <a:ext cx="9442407" cy="2807037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11109" y="1946104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972" y="2793515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80101" y="12323"/>
            <a:ext cx="1302684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GKE- Kubernetes Load Balancer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60893" y="5075274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</a:t>
            </a:r>
          </a:p>
          <a:p>
            <a:pPr algn="ctr"/>
            <a:r>
              <a:rPr lang="en-US" sz="1800" dirty="0"/>
              <a:t> Service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45" idx="0"/>
            <a:endCxn id="26" idx="1"/>
          </p:cNvCxnSpPr>
          <p:nvPr/>
        </p:nvCxnSpPr>
        <p:spPr>
          <a:xfrm rot="16200000" flipH="1">
            <a:off x="3018807" y="1451232"/>
            <a:ext cx="579006" cy="5532320"/>
          </a:xfrm>
          <a:prstGeom prst="bentConnector4">
            <a:avLst>
              <a:gd name="adj1" fmla="val -39481"/>
              <a:gd name="adj2" fmla="val 5369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473265" y="3374866"/>
            <a:ext cx="161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http//&lt;LB-IP&gt;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642834" y="2918871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31" idx="3"/>
            <a:endCxn id="12" idx="1"/>
          </p:cNvCxnSpPr>
          <p:nvPr/>
        </p:nvCxnSpPr>
        <p:spPr>
          <a:xfrm flipV="1">
            <a:off x="9696072" y="4510700"/>
            <a:ext cx="910779" cy="177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rot="10800000">
            <a:off x="11825251" y="4510700"/>
            <a:ext cx="475891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198" y="5084701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653558" y="5064332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58787" y="5029108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422317" y="3713420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46940" y="3534806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0606851" y="234758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GKE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07025-FC58-7A32-5EB2-1F762FBE6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2385469" y="1953945"/>
            <a:ext cx="821474" cy="853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11B59D-698E-71AF-5C42-17E25F5A3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14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F6A9455F-D2A8-9FF1-29F3-0005EE9E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6851" y="3920538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52FAF31-0D66-DD59-7A5D-E95F76FFE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70" y="3916733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>
            <a:extLst>
              <a:ext uri="{FF2B5EF4-FFF2-40B4-BE49-F238E27FC236}">
                <a16:creationId xmlns:a16="http://schemas.microsoft.com/office/drawing/2014/main" id="{228BEE43-7288-4A65-4601-74E162D21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673" y="3922311"/>
            <a:ext cx="1218399" cy="11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5824F9A2-92B6-67E2-06B6-4DB5259397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712" y="4007128"/>
            <a:ext cx="816876" cy="816876"/>
          </a:xfrm>
          <a:prstGeom prst="rect">
            <a:avLst/>
          </a:prstGeom>
        </p:spPr>
      </p:pic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999CC76-DEE0-D3FD-F652-BE11DF020FB0}"/>
              </a:ext>
            </a:extLst>
          </p:cNvPr>
          <p:cNvSpPr/>
          <p:nvPr/>
        </p:nvSpPr>
        <p:spPr>
          <a:xfrm>
            <a:off x="133712" y="3927889"/>
            <a:ext cx="816876" cy="116916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D348802-FB0F-5E84-909B-01E8988AC0B1}"/>
              </a:ext>
            </a:extLst>
          </p:cNvPr>
          <p:cNvSpPr txBox="1"/>
          <p:nvPr/>
        </p:nvSpPr>
        <p:spPr>
          <a:xfrm>
            <a:off x="222306" y="4695487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7CCB1FA-C7F9-301C-B1DE-123B26158BE5}"/>
              </a:ext>
            </a:extLst>
          </p:cNvPr>
          <p:cNvCxnSpPr>
            <a:stCxn id="26" idx="3"/>
            <a:endCxn id="31" idx="1"/>
          </p:cNvCxnSpPr>
          <p:nvPr/>
        </p:nvCxnSpPr>
        <p:spPr>
          <a:xfrm>
            <a:off x="7292869" y="4506895"/>
            <a:ext cx="1184804" cy="5578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FBEF664-138E-ECFD-1DC2-C81B16469156}"/>
              </a:ext>
            </a:extLst>
          </p:cNvPr>
          <p:cNvSpPr txBox="1"/>
          <p:nvPr/>
        </p:nvSpPr>
        <p:spPr>
          <a:xfrm>
            <a:off x="5089205" y="4176714"/>
            <a:ext cx="911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rgbClr val="138CC4"/>
                </a:solidFill>
              </a:rPr>
              <a:t>Service </a:t>
            </a:r>
          </a:p>
          <a:p>
            <a:pPr algn="ctr"/>
            <a:r>
              <a:rPr lang="en-US" sz="180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C01BA26-DE50-62CF-E5F2-3B94263E9887}"/>
              </a:ext>
            </a:extLst>
          </p:cNvPr>
          <p:cNvSpPr txBox="1"/>
          <p:nvPr/>
        </p:nvSpPr>
        <p:spPr>
          <a:xfrm>
            <a:off x="7367884" y="4172159"/>
            <a:ext cx="864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138CC4"/>
                </a:solidFill>
              </a:rPr>
              <a:t>Target </a:t>
            </a:r>
          </a:p>
          <a:p>
            <a:pPr algn="ctr"/>
            <a:r>
              <a:rPr lang="en-US" sz="1800" dirty="0">
                <a:solidFill>
                  <a:srgbClr val="138CC4"/>
                </a:solidFill>
              </a:rPr>
              <a:t>Port 80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DCBA8-C580-A77B-4FF3-0BF3AA6943B9}"/>
              </a:ext>
            </a:extLst>
          </p:cNvPr>
          <p:cNvSpPr txBox="1"/>
          <p:nvPr/>
        </p:nvSpPr>
        <p:spPr>
          <a:xfrm>
            <a:off x="1381033" y="3758610"/>
            <a:ext cx="1996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http//34.27.64.117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6EAA37-A124-9A14-481C-FCE4DFF2BF76}"/>
              </a:ext>
            </a:extLst>
          </p:cNvPr>
          <p:cNvSpPr/>
          <p:nvPr/>
        </p:nvSpPr>
        <p:spPr>
          <a:xfrm>
            <a:off x="133712" y="6371406"/>
            <a:ext cx="1859623" cy="1102935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Manifests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C5FE087-867A-D47D-E725-EA8BDAB2553B}"/>
              </a:ext>
            </a:extLst>
          </p:cNvPr>
          <p:cNvSpPr/>
          <p:nvPr/>
        </p:nvSpPr>
        <p:spPr>
          <a:xfrm>
            <a:off x="11374753" y="7366534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AFC0470C-3DB6-2244-9506-CCCF6FFCA05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70048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900035A9-D009-32D2-5A99-924E9BF3AE35}"/>
              </a:ext>
            </a:extLst>
          </p:cNvPr>
          <p:cNvSpPr txBox="1">
            <a:spLocks/>
          </p:cNvSpPr>
          <p:nvPr/>
        </p:nvSpPr>
        <p:spPr>
          <a:xfrm>
            <a:off x="1005840" y="-20107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Terraform Remote State Datasource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45CE1C-F773-2F8A-4934-99B614B3F38D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763121-CC83-45C6-4CBC-1F566199F157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9B0CF0-FFF3-1317-6E09-9F56075266E8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DD7CC3-2940-5F4F-9095-CCCDD828637D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</a:t>
            </a:r>
            <a:r>
              <a:rPr lang="en-IN" dirty="0" err="1"/>
              <a:t>gke</a:t>
            </a:r>
            <a:r>
              <a:rPr lang="en-IN" dirty="0"/>
              <a:t>-cluster-public/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858457-FE51-F2A4-5AD3-7082138509A7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dev/k8s-demo1/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6ED1E9-5D4D-9333-AFD6-31FF875B4826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F7166-86CE-923D-B6DA-9A851A8B6B5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68869B-C644-6071-133E-6A517CF1DB87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DAB2CF5-1B1B-F13D-2DD9-6F19C81E07FC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3ADF147-4B5A-7A19-9606-584EDBB22310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GKE Cluster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3506EB-BD67-7462-6961-0778680FAA1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Provider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Deployment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Load Balancer Service</a:t>
            </a:r>
            <a:endParaRPr lang="en-US" sz="24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8656F98-C5C4-909C-8B82-A21F69891028}"/>
              </a:ext>
            </a:extLst>
          </p:cNvPr>
          <p:cNvCxnSpPr>
            <a:cxnSpLocks/>
            <a:stCxn id="20" idx="0"/>
            <a:endCxn id="15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8EF5B9-9882-31B2-E4A6-68E8DBCB13B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Outputs from Project-1</a:t>
            </a:r>
          </a:p>
          <a:p>
            <a:pPr marL="457200" indent="-457200">
              <a:buAutoNum type="arabicPeriod"/>
            </a:pPr>
            <a:r>
              <a:rPr lang="en-US" dirty="0"/>
              <a:t>GKE Cluster Name</a:t>
            </a:r>
          </a:p>
          <a:p>
            <a:pPr marL="457200" indent="-457200">
              <a:buAutoNum type="arabicPeriod"/>
            </a:pPr>
            <a:r>
              <a:rPr lang="en-US" dirty="0"/>
              <a:t>GKE Cluster Location</a:t>
            </a:r>
            <a:endParaRPr lang="en-IN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E8C7411B-E12E-334E-A3A3-7BE7E76EC72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82663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900035A9-D009-32D2-5A99-924E9BF3AE35}"/>
              </a:ext>
            </a:extLst>
          </p:cNvPr>
          <p:cNvSpPr txBox="1">
            <a:spLocks/>
          </p:cNvSpPr>
          <p:nvPr/>
        </p:nvSpPr>
        <p:spPr>
          <a:xfrm>
            <a:off x="1005840" y="-20107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Terraform Remote State Datasource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045CE1C-F773-2F8A-4934-99B614B3F38D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9763121-CC83-45C6-4CBC-1F566199F157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9B0CF0-FFF3-1317-6E09-9F56075266E8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DD7CC3-2940-5F4F-9095-CCCDD828637D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</a:t>
            </a:r>
            <a:r>
              <a:rPr lang="en-IN" dirty="0" err="1"/>
              <a:t>gke</a:t>
            </a:r>
            <a:r>
              <a:rPr lang="en-IN" dirty="0"/>
              <a:t>-cluster-public/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858457-FE51-F2A4-5AD3-7082138509A7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dev/k8s-demo1/</a:t>
            </a:r>
            <a:r>
              <a:rPr lang="en-IN" dirty="0" err="1"/>
              <a:t>default.tfstate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6ED1E9-5D4D-9333-AFD6-31FF875B4826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E8F7166-86CE-923D-B6DA-9A851A8B6B58}"/>
              </a:ext>
            </a:extLst>
          </p:cNvPr>
          <p:cNvCxnSpPr>
            <a:cxnSpLocks/>
            <a:endCxn id="15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68869B-C644-6071-133E-6A517CF1DB87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EDAB2CF5-1B1B-F13D-2DD9-6F19C81E07FC}"/>
              </a:ext>
            </a:extLst>
          </p:cNvPr>
          <p:cNvCxnSpPr>
            <a:cxnSpLocks/>
            <a:stCxn id="15" idx="2"/>
            <a:endCxn id="13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3ADF147-4B5A-7A19-9606-584EDBB22310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GKE Cluster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3506EB-BD67-7462-6961-0778680FAA1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Provider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Deployment</a:t>
            </a:r>
          </a:p>
          <a:p>
            <a:pPr marL="457200" indent="-457200">
              <a:buAutoNum type="arabicPeriod"/>
            </a:pPr>
            <a:r>
              <a:rPr lang="en-US" sz="2400" b="1" dirty="0"/>
              <a:t>Kubernetes Load Balancer Service</a:t>
            </a:r>
            <a:endParaRPr lang="en-US" sz="2400" dirty="0"/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8656F98-C5C4-909C-8B82-A21F69891028}"/>
              </a:ext>
            </a:extLst>
          </p:cNvPr>
          <p:cNvCxnSpPr>
            <a:cxnSpLocks/>
            <a:stCxn id="20" idx="0"/>
            <a:endCxn id="15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88EF5B9-9882-31B2-E4A6-68E8DBCB13B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Outputs from Project-1</a:t>
            </a:r>
          </a:p>
          <a:p>
            <a:pPr marL="457200" indent="-457200">
              <a:buAutoNum type="arabicPeriod"/>
            </a:pPr>
            <a:r>
              <a:rPr lang="en-US" dirty="0"/>
              <a:t>GKE Cluster Name</a:t>
            </a:r>
          </a:p>
          <a:p>
            <a:pPr marL="457200" indent="-457200">
              <a:buAutoNum type="arabicPeriod"/>
            </a:pPr>
            <a:r>
              <a:rPr lang="en-US" dirty="0"/>
              <a:t>GKE Cluster Location</a:t>
            </a:r>
            <a:endParaRPr lang="en-IN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3BE88150-1599-0547-A6BF-7E2EA0C7146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2091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Add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Standard </a:t>
            </a:r>
            <a:r>
              <a:rPr lang="en-US" sz="2400" dirty="0">
                <a:solidFill>
                  <a:srgbClr val="FFFF00"/>
                </a:solidFill>
              </a:rPr>
              <a:t>Input Variables </a:t>
            </a:r>
            <a:r>
              <a:rPr lang="en-US" sz="2400" dirty="0"/>
              <a:t>as project-1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73806" y="333631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Standard </a:t>
            </a:r>
            <a:r>
              <a:rPr lang="en-US" sz="2400" dirty="0">
                <a:solidFill>
                  <a:srgbClr val="FFFF00"/>
                </a:solidFill>
              </a:rPr>
              <a:t>Local values </a:t>
            </a:r>
            <a:r>
              <a:rPr lang="en-US" sz="2400" dirty="0"/>
              <a:t>as project-1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85489" y="333631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Kubernetes Deployment and Service using Terraform + Terraform Remote State Data source concept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C24248-7AF0-CE7B-2731-2925EF1ED186}"/>
              </a:ext>
            </a:extLst>
          </p:cNvPr>
          <p:cNvSpPr/>
          <p:nvPr/>
        </p:nvSpPr>
        <p:spPr>
          <a:xfrm>
            <a:off x="7690038" y="422981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 State Data source </a:t>
            </a:r>
            <a:r>
              <a:rPr lang="en-US" dirty="0"/>
              <a:t>concept to access outputs from Project-1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C98310-C630-7159-34E7-2F2FC54FC42A}"/>
              </a:ext>
            </a:extLst>
          </p:cNvPr>
          <p:cNvSpPr/>
          <p:nvPr/>
        </p:nvSpPr>
        <p:spPr>
          <a:xfrm>
            <a:off x="6101721" y="422981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AC90CA-328B-846C-68B4-03BD2A7202CF}"/>
              </a:ext>
            </a:extLst>
          </p:cNvPr>
          <p:cNvSpPr/>
          <p:nvPr/>
        </p:nvSpPr>
        <p:spPr>
          <a:xfrm>
            <a:off x="7701803" y="512844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Kubernetes Provider </a:t>
            </a:r>
            <a:r>
              <a:rPr lang="en-US" sz="2400" dirty="0"/>
              <a:t>to connect to GKE Cluster created using Project-1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C6B752-5085-76F3-892B-C9B39149F062}"/>
              </a:ext>
            </a:extLst>
          </p:cNvPr>
          <p:cNvSpPr/>
          <p:nvPr/>
        </p:nvSpPr>
        <p:spPr>
          <a:xfrm>
            <a:off x="6113486" y="512844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E841D60-CA91-4892-B0A2-A241DFE6EE82}"/>
              </a:ext>
            </a:extLst>
          </p:cNvPr>
          <p:cNvSpPr/>
          <p:nvPr/>
        </p:nvSpPr>
        <p:spPr>
          <a:xfrm>
            <a:off x="7682745" y="602708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Deployment</a:t>
            </a:r>
            <a:r>
              <a:rPr lang="en-US" sz="2400" dirty="0"/>
              <a:t> using Terraform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6055CB-391D-4AB3-3096-3F228BA81948}"/>
              </a:ext>
            </a:extLst>
          </p:cNvPr>
          <p:cNvSpPr/>
          <p:nvPr/>
        </p:nvSpPr>
        <p:spPr>
          <a:xfrm>
            <a:off x="6134034" y="602708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D884867-3054-198E-36DB-F823F0E06AAA}"/>
              </a:ext>
            </a:extLst>
          </p:cNvPr>
          <p:cNvSpPr/>
          <p:nvPr/>
        </p:nvSpPr>
        <p:spPr>
          <a:xfrm>
            <a:off x="7722351" y="69693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Load Balancer Service </a:t>
            </a:r>
            <a:r>
              <a:rPr lang="en-US" sz="2400" dirty="0"/>
              <a:t>using Terraform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879F66-19A0-3B99-086B-004D771A2B9C}"/>
              </a:ext>
            </a:extLst>
          </p:cNvPr>
          <p:cNvSpPr/>
          <p:nvPr/>
        </p:nvSpPr>
        <p:spPr>
          <a:xfrm>
            <a:off x="6134034" y="69693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5B0F0-BE61-B60D-2036-B62C333B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578197"/>
            <a:ext cx="5759074" cy="412396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BB6FC4E-508C-024B-AA25-6B933ED0843E}"/>
              </a:ext>
            </a:extLst>
          </p:cNvPr>
          <p:cNvSpPr/>
          <p:nvPr/>
        </p:nvSpPr>
        <p:spPr>
          <a:xfrm>
            <a:off x="146135" y="35243"/>
            <a:ext cx="4323124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k8s Terraform Manifests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DCB3C4D9-71C9-B14F-8611-EAFC52EBF3F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4749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13" grpId="0" animBg="1"/>
      <p:bldP spid="14" grpId="0" animBg="1"/>
      <p:bldP spid="21" grpId="0" animBg="1"/>
      <p:bldP spid="22" grpId="0" animBg="1"/>
      <p:bldP spid="8" grpId="0" animBg="1"/>
      <p:bldP spid="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Create GKE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Standard Private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113542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Standard Private Cluster with </a:t>
            </a:r>
          </a:p>
          <a:p>
            <a:pPr algn="ctr"/>
            <a:r>
              <a:rPr lang="en-US" sz="2800" b="1" dirty="0"/>
              <a:t>Public Kubernetes API Server Endpoint + Cluster Autoscaler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Demo-12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550CC5A-2B2C-994A-A672-22463A9BEF9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772802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6091633" y="862184"/>
            <a:ext cx="8442960" cy="6505231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2462" y="77088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6224842" y="1248987"/>
            <a:ext cx="4728385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11084729" y="1273772"/>
            <a:ext cx="3197999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6200016" y="121623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11084729" y="1248987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6347677" y="1530030"/>
            <a:ext cx="4481944" cy="558638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6733936" y="1554126"/>
            <a:ext cx="183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11208233" y="1568593"/>
            <a:ext cx="2958521" cy="560869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1316360" y="1546334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813" y="1588007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3305" y="161728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510359" y="1991503"/>
            <a:ext cx="4195757" cy="497741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11393834" y="1991503"/>
            <a:ext cx="2558286" cy="497735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533653" y="202896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11355403" y="1962863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988" y="2298631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46582" y="2863743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746849" y="3168260"/>
            <a:ext cx="3817233" cy="364261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746849" y="316246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879869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909321" y="34218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7032818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968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515621" y="381335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229573" y="133169"/>
            <a:ext cx="1072365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00" dirty="0"/>
              <a:t>GKE Private Cluster - Network Design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10BA9291-35BE-F5EA-CDC9-B1DE7FE46276}"/>
              </a:ext>
            </a:extLst>
          </p:cNvPr>
          <p:cNvSpPr/>
          <p:nvPr/>
        </p:nvSpPr>
        <p:spPr>
          <a:xfrm>
            <a:off x="8481032" y="2394554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" name="Google Shape;306;p25">
            <a:extLst>
              <a:ext uri="{FF2B5EF4-FFF2-40B4-BE49-F238E27FC236}">
                <a16:creationId xmlns:a16="http://schemas.microsoft.com/office/drawing/2014/main" id="{F3FEED05-26A1-D5C9-2E45-C8F89E2174C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8462" y="2486501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C16C07-1F0A-2755-698C-40A286C5F68A}"/>
              </a:ext>
            </a:extLst>
          </p:cNvPr>
          <p:cNvCxnSpPr>
            <a:cxnSpLocks/>
          </p:cNvCxnSpPr>
          <p:nvPr/>
        </p:nvCxnSpPr>
        <p:spPr>
          <a:xfrm>
            <a:off x="9282676" y="1744922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F4845E-BB8A-E1B3-4545-9E44D81D3109}"/>
              </a:ext>
            </a:extLst>
          </p:cNvPr>
          <p:cNvSpPr txBox="1"/>
          <p:nvPr/>
        </p:nvSpPr>
        <p:spPr>
          <a:xfrm>
            <a:off x="9413088" y="1472773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869535B-ACBC-FDF5-F6C7-810CF17DF0E4}"/>
              </a:ext>
            </a:extLst>
          </p:cNvPr>
          <p:cNvSpPr txBox="1"/>
          <p:nvPr/>
        </p:nvSpPr>
        <p:spPr>
          <a:xfrm>
            <a:off x="9463168" y="1726989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1528779" y="2481818"/>
            <a:ext cx="2223569" cy="4329056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2200029" y="2560325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5185" y="2558365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1325" y="3249908"/>
            <a:ext cx="1782389" cy="72828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6522" y="4038030"/>
            <a:ext cx="1825576" cy="72828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75C1966-1908-5C2D-A5BC-3CD446DD4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228" y="4861513"/>
            <a:ext cx="1843933" cy="751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970" y="5725633"/>
            <a:ext cx="1145912" cy="613881"/>
          </a:xfrm>
          <a:prstGeom prst="rect">
            <a:avLst/>
          </a:prstGeom>
        </p:spPr>
      </p:pic>
      <p:sp>
        <p:nvSpPr>
          <p:cNvPr id="36" name="Google Shape;699;p35">
            <a:extLst>
              <a:ext uri="{FF2B5EF4-FFF2-40B4-BE49-F238E27FC236}">
                <a16:creationId xmlns:a16="http://schemas.microsoft.com/office/drawing/2014/main" id="{63B031D6-0785-4444-51DD-2DE0B6573959}"/>
              </a:ext>
            </a:extLst>
          </p:cNvPr>
          <p:cNvSpPr/>
          <p:nvPr/>
        </p:nvSpPr>
        <p:spPr>
          <a:xfrm>
            <a:off x="8696090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004081-65B4-72D4-8B05-0568E9B3A802}"/>
              </a:ext>
            </a:extLst>
          </p:cNvPr>
          <p:cNvSpPr txBox="1"/>
          <p:nvPr/>
        </p:nvSpPr>
        <p:spPr>
          <a:xfrm>
            <a:off x="8721534" y="342188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2" name="Google Shape;540;p32">
            <a:extLst>
              <a:ext uri="{FF2B5EF4-FFF2-40B4-BE49-F238E27FC236}">
                <a16:creationId xmlns:a16="http://schemas.microsoft.com/office/drawing/2014/main" id="{E813EEA5-DFC9-2384-A056-057FD4B5BFAA}"/>
              </a:ext>
            </a:extLst>
          </p:cNvPr>
          <p:cNvSpPr/>
          <p:nvPr/>
        </p:nvSpPr>
        <p:spPr>
          <a:xfrm>
            <a:off x="8849039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" name="Google Shape;198;p23">
            <a:extLst>
              <a:ext uri="{FF2B5EF4-FFF2-40B4-BE49-F238E27FC236}">
                <a16:creationId xmlns:a16="http://schemas.microsoft.com/office/drawing/2014/main" id="{3F6812D0-D84C-DBC5-281E-6742C9CEB6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7189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653BF2F-F22B-3FDC-8984-05C04529E8F5}"/>
              </a:ext>
            </a:extLst>
          </p:cNvPr>
          <p:cNvSpPr txBox="1"/>
          <p:nvPr/>
        </p:nvSpPr>
        <p:spPr>
          <a:xfrm>
            <a:off x="9295919" y="381862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Node-2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09D4348-08A8-1E16-F0E3-CBF0BAEF3F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8191" y="5725633"/>
            <a:ext cx="1145912" cy="61388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759C8-B25F-466F-6421-3DEAC91A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5680065" cy="6719298"/>
          </a:xfrm>
        </p:spPr>
        <p:txBody>
          <a:bodyPr>
            <a:normAutofit/>
          </a:bodyPr>
          <a:lstStyle/>
          <a:p>
            <a:r>
              <a:rPr lang="en-US" b="1" dirty="0"/>
              <a:t>Private Clusters: </a:t>
            </a:r>
            <a:r>
              <a:rPr lang="en-US" dirty="0"/>
              <a:t>Control Plane VPC network is connected to customer (our) VPC network using </a:t>
            </a:r>
            <a:r>
              <a:rPr lang="en-US" dirty="0">
                <a:solidFill>
                  <a:srgbClr val="0070C0"/>
                </a:solidFill>
              </a:rPr>
              <a:t>VPC Network peering</a:t>
            </a:r>
          </a:p>
          <a:p>
            <a:r>
              <a:rPr lang="en-US" dirty="0"/>
              <a:t>Our VPC network contains </a:t>
            </a:r>
            <a:r>
              <a:rPr lang="en-US" dirty="0">
                <a:solidFill>
                  <a:srgbClr val="0070C0"/>
                </a:solidFill>
              </a:rPr>
              <a:t>GKE nodes</a:t>
            </a:r>
          </a:p>
          <a:p>
            <a:r>
              <a:rPr lang="en-US" dirty="0"/>
              <a:t>Google managed VPC network contains </a:t>
            </a:r>
            <a:r>
              <a:rPr lang="en-US" dirty="0">
                <a:solidFill>
                  <a:srgbClr val="0070C0"/>
                </a:solidFill>
              </a:rPr>
              <a:t>GKE cluster Control plane</a:t>
            </a:r>
          </a:p>
          <a:p>
            <a:r>
              <a:rPr lang="en-US" dirty="0"/>
              <a:t>Traffic between nodes and control plane is routed using </a:t>
            </a:r>
            <a:r>
              <a:rPr lang="en-US" dirty="0">
                <a:solidFill>
                  <a:srgbClr val="0070C0"/>
                </a:solidFill>
              </a:rPr>
              <a:t>internal IP addresses only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23ED8CAC-A1E4-AE45-A5D5-B635147EB82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98251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56276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GKE Private Clusters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5738803" cy="6719298"/>
          </a:xfrm>
        </p:spPr>
        <p:txBody>
          <a:bodyPr>
            <a:normAutofit/>
          </a:bodyPr>
          <a:lstStyle/>
          <a:p>
            <a:r>
              <a:rPr lang="en-US" dirty="0"/>
              <a:t>You can create and configure private clusters in </a:t>
            </a:r>
            <a:r>
              <a:rPr lang="en-US" dirty="0">
                <a:solidFill>
                  <a:srgbClr val="0070C0"/>
                </a:solidFill>
              </a:rPr>
              <a:t>Standard or Autopilot</a:t>
            </a:r>
            <a:r>
              <a:rPr lang="en-US" dirty="0"/>
              <a:t>.</a:t>
            </a:r>
          </a:p>
          <a:p>
            <a:r>
              <a:rPr lang="en-US" dirty="0"/>
              <a:t>Private clusters will have nodes that </a:t>
            </a:r>
            <a:r>
              <a:rPr lang="en-US" dirty="0">
                <a:solidFill>
                  <a:srgbClr val="0070C0"/>
                </a:solidFill>
              </a:rPr>
              <a:t>do not have </a:t>
            </a:r>
            <a:r>
              <a:rPr lang="en-US" dirty="0"/>
              <a:t>external IP addresses</a:t>
            </a:r>
          </a:p>
          <a:p>
            <a:r>
              <a:rPr lang="en-US" dirty="0"/>
              <a:t>If you want to provide outbound internet access for certain private nodes, you can use </a:t>
            </a:r>
            <a:r>
              <a:rPr lang="en-US" dirty="0">
                <a:solidFill>
                  <a:srgbClr val="0070C0"/>
                </a:solidFill>
              </a:rPr>
              <a:t>Cloud NAT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Cloud Router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921E87-466A-AD8A-78FE-7F190B4A3C47}"/>
              </a:ext>
            </a:extLst>
          </p:cNvPr>
          <p:cNvSpPr txBox="1"/>
          <p:nvPr/>
        </p:nvSpPr>
        <p:spPr>
          <a:xfrm>
            <a:off x="8598098" y="7514451"/>
            <a:ext cx="51081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kubernetes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-engine/docs/concepts/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alias-ips#benefits</a:t>
            </a:r>
            <a:endParaRPr lang="en-US" sz="1200" dirty="0">
              <a:solidFill>
                <a:srgbClr val="0070C0"/>
              </a:solidFill>
            </a:endParaRP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7D81D1A4-EA1E-B728-7600-55E75919B3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22462" y="77088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410DA5-A9EB-0989-E604-8662F6B54CC8}"/>
              </a:ext>
            </a:extLst>
          </p:cNvPr>
          <p:cNvSpPr/>
          <p:nvPr/>
        </p:nvSpPr>
        <p:spPr>
          <a:xfrm>
            <a:off x="6224842" y="1248987"/>
            <a:ext cx="4728385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95D028-B006-B518-94A3-4F2A33BDE67F}"/>
              </a:ext>
            </a:extLst>
          </p:cNvPr>
          <p:cNvSpPr/>
          <p:nvPr/>
        </p:nvSpPr>
        <p:spPr>
          <a:xfrm>
            <a:off x="11084729" y="1273772"/>
            <a:ext cx="3197999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B0CD4-27E9-4A95-034B-50397A32C279}"/>
              </a:ext>
            </a:extLst>
          </p:cNvPr>
          <p:cNvSpPr txBox="1"/>
          <p:nvPr/>
        </p:nvSpPr>
        <p:spPr>
          <a:xfrm>
            <a:off x="6200016" y="121623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AD9AA-BCE4-46E3-097A-26FAF9D04288}"/>
              </a:ext>
            </a:extLst>
          </p:cNvPr>
          <p:cNvSpPr txBox="1"/>
          <p:nvPr/>
        </p:nvSpPr>
        <p:spPr>
          <a:xfrm>
            <a:off x="11084729" y="1248987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1" name="Google Shape;696;p35">
            <a:extLst>
              <a:ext uri="{FF2B5EF4-FFF2-40B4-BE49-F238E27FC236}">
                <a16:creationId xmlns:a16="http://schemas.microsoft.com/office/drawing/2014/main" id="{1A9F035E-5F1B-8DCF-C5CF-80DA7066A429}"/>
              </a:ext>
            </a:extLst>
          </p:cNvPr>
          <p:cNvSpPr/>
          <p:nvPr/>
        </p:nvSpPr>
        <p:spPr>
          <a:xfrm>
            <a:off x="6347677" y="1530030"/>
            <a:ext cx="4481944" cy="558638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A8E422-4BB1-14BD-3C85-2694A4450CAC}"/>
              </a:ext>
            </a:extLst>
          </p:cNvPr>
          <p:cNvSpPr txBox="1"/>
          <p:nvPr/>
        </p:nvSpPr>
        <p:spPr>
          <a:xfrm>
            <a:off x="6733936" y="1554126"/>
            <a:ext cx="183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3" name="Google Shape;696;p35">
            <a:extLst>
              <a:ext uri="{FF2B5EF4-FFF2-40B4-BE49-F238E27FC236}">
                <a16:creationId xmlns:a16="http://schemas.microsoft.com/office/drawing/2014/main" id="{99B6CE14-EADD-864E-CF57-147F2360C0CD}"/>
              </a:ext>
            </a:extLst>
          </p:cNvPr>
          <p:cNvSpPr/>
          <p:nvPr/>
        </p:nvSpPr>
        <p:spPr>
          <a:xfrm>
            <a:off x="11208233" y="1568593"/>
            <a:ext cx="2958521" cy="560869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94618F-B1F5-D592-6969-A04889A1C9D9}"/>
              </a:ext>
            </a:extLst>
          </p:cNvPr>
          <p:cNvSpPr txBox="1"/>
          <p:nvPr/>
        </p:nvSpPr>
        <p:spPr>
          <a:xfrm>
            <a:off x="11316360" y="1546334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Google Managed VPC Network</a:t>
            </a:r>
          </a:p>
        </p:txBody>
      </p:sp>
      <p:pic>
        <p:nvPicPr>
          <p:cNvPr id="15" name="Google Shape;291;p25">
            <a:extLst>
              <a:ext uri="{FF2B5EF4-FFF2-40B4-BE49-F238E27FC236}">
                <a16:creationId xmlns:a16="http://schemas.microsoft.com/office/drawing/2014/main" id="{C4D928F5-0AC7-7CAE-311E-E7616324C65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6813" y="1588007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91;p25">
            <a:extLst>
              <a:ext uri="{FF2B5EF4-FFF2-40B4-BE49-F238E27FC236}">
                <a16:creationId xmlns:a16="http://schemas.microsoft.com/office/drawing/2014/main" id="{775668C9-F7D9-19E1-4164-152E1E156A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3305" y="161728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56;p47">
            <a:extLst>
              <a:ext uri="{FF2B5EF4-FFF2-40B4-BE49-F238E27FC236}">
                <a16:creationId xmlns:a16="http://schemas.microsoft.com/office/drawing/2014/main" id="{5B81F91B-0A7C-4A9E-A242-2C181E1A96EB}"/>
              </a:ext>
            </a:extLst>
          </p:cNvPr>
          <p:cNvSpPr/>
          <p:nvPr/>
        </p:nvSpPr>
        <p:spPr>
          <a:xfrm>
            <a:off x="6510359" y="1991503"/>
            <a:ext cx="4195757" cy="497741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56;p47">
            <a:extLst>
              <a:ext uri="{FF2B5EF4-FFF2-40B4-BE49-F238E27FC236}">
                <a16:creationId xmlns:a16="http://schemas.microsoft.com/office/drawing/2014/main" id="{3BACF52A-7CED-AFB6-7100-B843FE8312B9}"/>
              </a:ext>
            </a:extLst>
          </p:cNvPr>
          <p:cNvSpPr/>
          <p:nvPr/>
        </p:nvSpPr>
        <p:spPr>
          <a:xfrm>
            <a:off x="11393834" y="1991503"/>
            <a:ext cx="2558286" cy="497735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53EF48-B4E3-64CA-74F8-DB48B4FC95F0}"/>
              </a:ext>
            </a:extLst>
          </p:cNvPr>
          <p:cNvSpPr txBox="1"/>
          <p:nvPr/>
        </p:nvSpPr>
        <p:spPr>
          <a:xfrm>
            <a:off x="6533653" y="202896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4C97BB-8657-117B-66B4-4E47BBC710FA}"/>
              </a:ext>
            </a:extLst>
          </p:cNvPr>
          <p:cNvSpPr txBox="1"/>
          <p:nvPr/>
        </p:nvSpPr>
        <p:spPr>
          <a:xfrm>
            <a:off x="11355403" y="1962863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21" name="Google Shape;200;p23">
            <a:extLst>
              <a:ext uri="{FF2B5EF4-FFF2-40B4-BE49-F238E27FC236}">
                <a16:creationId xmlns:a16="http://schemas.microsoft.com/office/drawing/2014/main" id="{0FE7CA9B-5EF2-E97E-6FC0-6162013E74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988" y="2298631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820B74-8EE6-10CB-F65F-D1123F8CC0B6}"/>
              </a:ext>
            </a:extLst>
          </p:cNvPr>
          <p:cNvSpPr txBox="1"/>
          <p:nvPr/>
        </p:nvSpPr>
        <p:spPr>
          <a:xfrm>
            <a:off x="6546582" y="2863743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23" name="Google Shape;702;p35">
            <a:extLst>
              <a:ext uri="{FF2B5EF4-FFF2-40B4-BE49-F238E27FC236}">
                <a16:creationId xmlns:a16="http://schemas.microsoft.com/office/drawing/2014/main" id="{94E05A2A-C816-F3AC-B06F-8E04596644DD}"/>
              </a:ext>
            </a:extLst>
          </p:cNvPr>
          <p:cNvSpPr/>
          <p:nvPr/>
        </p:nvSpPr>
        <p:spPr>
          <a:xfrm>
            <a:off x="6746849" y="3168260"/>
            <a:ext cx="3817233" cy="364261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1D38B-3F83-2AAD-28DE-5B00631587FC}"/>
              </a:ext>
            </a:extLst>
          </p:cNvPr>
          <p:cNvSpPr txBox="1"/>
          <p:nvPr/>
        </p:nvSpPr>
        <p:spPr>
          <a:xfrm>
            <a:off x="6746849" y="316246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25" name="Google Shape;699;p35">
            <a:extLst>
              <a:ext uri="{FF2B5EF4-FFF2-40B4-BE49-F238E27FC236}">
                <a16:creationId xmlns:a16="http://schemas.microsoft.com/office/drawing/2014/main" id="{0A2E84E0-4F89-F20E-38FE-4DB2395D1435}"/>
              </a:ext>
            </a:extLst>
          </p:cNvPr>
          <p:cNvSpPr/>
          <p:nvPr/>
        </p:nvSpPr>
        <p:spPr>
          <a:xfrm>
            <a:off x="6879869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FE7A6D-A177-CA15-8CFA-12CC01091D9A}"/>
              </a:ext>
            </a:extLst>
          </p:cNvPr>
          <p:cNvSpPr txBox="1"/>
          <p:nvPr/>
        </p:nvSpPr>
        <p:spPr>
          <a:xfrm>
            <a:off x="6909321" y="34218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316B899B-F271-CC25-82D0-CFCB7F7D1F7B}"/>
              </a:ext>
            </a:extLst>
          </p:cNvPr>
          <p:cNvSpPr/>
          <p:nvPr/>
        </p:nvSpPr>
        <p:spPr>
          <a:xfrm>
            <a:off x="7032818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C27CEC51-86D1-6D93-1989-BFBF658E3B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968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48A346-D081-13FB-73DB-6E5F9283CE5C}"/>
              </a:ext>
            </a:extLst>
          </p:cNvPr>
          <p:cNvSpPr txBox="1"/>
          <p:nvPr/>
        </p:nvSpPr>
        <p:spPr>
          <a:xfrm>
            <a:off x="7515621" y="3813356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E4395589-6F7A-A989-55FA-B656AB7CA6BC}"/>
              </a:ext>
            </a:extLst>
          </p:cNvPr>
          <p:cNvSpPr/>
          <p:nvPr/>
        </p:nvSpPr>
        <p:spPr>
          <a:xfrm>
            <a:off x="8481032" y="2394554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306;p25">
            <a:extLst>
              <a:ext uri="{FF2B5EF4-FFF2-40B4-BE49-F238E27FC236}">
                <a16:creationId xmlns:a16="http://schemas.microsoft.com/office/drawing/2014/main" id="{0704F743-085C-C677-DDD8-2DFB231403D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8462" y="2486501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8A2D62-314D-9C00-999D-28BB0C90A24A}"/>
              </a:ext>
            </a:extLst>
          </p:cNvPr>
          <p:cNvCxnSpPr>
            <a:cxnSpLocks/>
          </p:cNvCxnSpPr>
          <p:nvPr/>
        </p:nvCxnSpPr>
        <p:spPr>
          <a:xfrm>
            <a:off x="9282676" y="1744922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B65596A-5680-D76E-5D49-1BD0C438E80A}"/>
              </a:ext>
            </a:extLst>
          </p:cNvPr>
          <p:cNvSpPr txBox="1"/>
          <p:nvPr/>
        </p:nvSpPr>
        <p:spPr>
          <a:xfrm>
            <a:off x="9413088" y="1472773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10E960-0F80-C147-31FC-C7C4829A57C4}"/>
              </a:ext>
            </a:extLst>
          </p:cNvPr>
          <p:cNvSpPr txBox="1"/>
          <p:nvPr/>
        </p:nvSpPr>
        <p:spPr>
          <a:xfrm>
            <a:off x="9463168" y="1726989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36" name="Google Shape;705;p35">
            <a:extLst>
              <a:ext uri="{FF2B5EF4-FFF2-40B4-BE49-F238E27FC236}">
                <a16:creationId xmlns:a16="http://schemas.microsoft.com/office/drawing/2014/main" id="{4C153237-ED4B-3253-1E65-5A9C8E24DF45}"/>
              </a:ext>
            </a:extLst>
          </p:cNvPr>
          <p:cNvSpPr/>
          <p:nvPr/>
        </p:nvSpPr>
        <p:spPr>
          <a:xfrm>
            <a:off x="11528779" y="2481818"/>
            <a:ext cx="2223569" cy="4329056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97FC95-6883-ED37-796B-DE86F52054C5}"/>
              </a:ext>
            </a:extLst>
          </p:cNvPr>
          <p:cNvSpPr txBox="1"/>
          <p:nvPr/>
        </p:nvSpPr>
        <p:spPr>
          <a:xfrm>
            <a:off x="12200029" y="2560325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Control Plane</a:t>
            </a:r>
          </a:p>
        </p:txBody>
      </p:sp>
      <p:pic>
        <p:nvPicPr>
          <p:cNvPr id="38" name="Google Shape;200;p23">
            <a:extLst>
              <a:ext uri="{FF2B5EF4-FFF2-40B4-BE49-F238E27FC236}">
                <a16:creationId xmlns:a16="http://schemas.microsoft.com/office/drawing/2014/main" id="{1EEDC35D-2468-353C-C4E5-7FAD12DC88D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5185" y="2558365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68FFA79-FC8B-0DE9-D679-0664A8223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1325" y="3249908"/>
            <a:ext cx="1782389" cy="7282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30D45C7-8F3C-FD85-666C-6DF897F1A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6522" y="4038030"/>
            <a:ext cx="1825576" cy="7282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C9FEFEA-687A-1EFB-5186-2627855A3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34228" y="4861513"/>
            <a:ext cx="1843933" cy="7512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58A9F6E-5EB6-C929-17E2-C727727470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1970" y="5725633"/>
            <a:ext cx="1145912" cy="613881"/>
          </a:xfrm>
          <a:prstGeom prst="rect">
            <a:avLst/>
          </a:prstGeom>
        </p:spPr>
      </p:pic>
      <p:sp>
        <p:nvSpPr>
          <p:cNvPr id="43" name="Google Shape;699;p35">
            <a:extLst>
              <a:ext uri="{FF2B5EF4-FFF2-40B4-BE49-F238E27FC236}">
                <a16:creationId xmlns:a16="http://schemas.microsoft.com/office/drawing/2014/main" id="{7D0A8480-9D15-5CDE-EDEF-0076D69CD316}"/>
              </a:ext>
            </a:extLst>
          </p:cNvPr>
          <p:cNvSpPr/>
          <p:nvPr/>
        </p:nvSpPr>
        <p:spPr>
          <a:xfrm>
            <a:off x="8696090" y="3444487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FD73C-333D-C6A8-DD4C-A79AFA5ED868}"/>
              </a:ext>
            </a:extLst>
          </p:cNvPr>
          <p:cNvSpPr txBox="1"/>
          <p:nvPr/>
        </p:nvSpPr>
        <p:spPr>
          <a:xfrm>
            <a:off x="8721534" y="342188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5" name="Google Shape;540;p32">
            <a:extLst>
              <a:ext uri="{FF2B5EF4-FFF2-40B4-BE49-F238E27FC236}">
                <a16:creationId xmlns:a16="http://schemas.microsoft.com/office/drawing/2014/main" id="{4577AE7A-FF5D-0A60-BF97-842C7E6691AA}"/>
              </a:ext>
            </a:extLst>
          </p:cNvPr>
          <p:cNvSpPr/>
          <p:nvPr/>
        </p:nvSpPr>
        <p:spPr>
          <a:xfrm>
            <a:off x="8849039" y="3718779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" name="Google Shape;198;p23">
            <a:extLst>
              <a:ext uri="{FF2B5EF4-FFF2-40B4-BE49-F238E27FC236}">
                <a16:creationId xmlns:a16="http://schemas.microsoft.com/office/drawing/2014/main" id="{F64EAD0E-C35D-4647-D67A-938D2A44219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7189" y="3777528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8BCDBE4-F175-BC1B-2AF9-7A4414329862}"/>
              </a:ext>
            </a:extLst>
          </p:cNvPr>
          <p:cNvSpPr txBox="1"/>
          <p:nvPr/>
        </p:nvSpPr>
        <p:spPr>
          <a:xfrm>
            <a:off x="9295919" y="381862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Node-2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D33479B-1D8C-F9EC-780B-EB3B02BC3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8191" y="5725633"/>
            <a:ext cx="1145912" cy="613881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E4E7C800-30F0-B545-8D7B-3B60F59D4E1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9803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56276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GKE Private Clusters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5868583" cy="6719298"/>
          </a:xfrm>
        </p:spPr>
        <p:txBody>
          <a:bodyPr>
            <a:normAutofit/>
          </a:bodyPr>
          <a:lstStyle/>
          <a:p>
            <a:r>
              <a:rPr lang="en-US" dirty="0"/>
              <a:t>In private clusters, </a:t>
            </a:r>
            <a:r>
              <a:rPr lang="en-US" dirty="0">
                <a:solidFill>
                  <a:srgbClr val="0070C0"/>
                </a:solidFill>
              </a:rPr>
              <a:t>private google access enabled by default on VPC subnet </a:t>
            </a:r>
            <a:r>
              <a:rPr lang="en-US" dirty="0"/>
              <a:t>to access other Google cloud APIs and services using private network</a:t>
            </a:r>
          </a:p>
          <a:p>
            <a:pPr lvl="1"/>
            <a:r>
              <a:rPr lang="en-US" b="1" dirty="0"/>
              <a:t>Example-1: </a:t>
            </a:r>
            <a:r>
              <a:rPr lang="en-US" dirty="0"/>
              <a:t>To access container images from </a:t>
            </a:r>
            <a:r>
              <a:rPr lang="en-US" dirty="0">
                <a:solidFill>
                  <a:srgbClr val="0070C0"/>
                </a:solidFill>
              </a:rPr>
              <a:t>Artifact Registry</a:t>
            </a:r>
          </a:p>
          <a:p>
            <a:pPr lvl="1"/>
            <a:r>
              <a:rPr lang="en-US" b="1" dirty="0"/>
              <a:t>Example-2: </a:t>
            </a:r>
            <a:r>
              <a:rPr lang="en-US" dirty="0"/>
              <a:t>To send logs to </a:t>
            </a:r>
            <a:r>
              <a:rPr lang="en-US" dirty="0">
                <a:solidFill>
                  <a:srgbClr val="0070C0"/>
                </a:solidFill>
              </a:rPr>
              <a:t>Cloud Logging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A36B2095-2F02-0496-3D22-96357A2D98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3555" y="868328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D78783-217E-AC12-FE0E-B5EDC194FC4E}"/>
              </a:ext>
            </a:extLst>
          </p:cNvPr>
          <p:cNvSpPr/>
          <p:nvPr/>
        </p:nvSpPr>
        <p:spPr>
          <a:xfrm>
            <a:off x="6325935" y="1346432"/>
            <a:ext cx="4728385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76125D-F08B-B131-1C5A-54CEF2176814}"/>
              </a:ext>
            </a:extLst>
          </p:cNvPr>
          <p:cNvSpPr/>
          <p:nvPr/>
        </p:nvSpPr>
        <p:spPr>
          <a:xfrm>
            <a:off x="11185822" y="1371217"/>
            <a:ext cx="3197999" cy="5985079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9E442-38AC-5E1C-7303-D8D29C0CA580}"/>
              </a:ext>
            </a:extLst>
          </p:cNvPr>
          <p:cNvSpPr txBox="1"/>
          <p:nvPr/>
        </p:nvSpPr>
        <p:spPr>
          <a:xfrm>
            <a:off x="6301109" y="1313682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58EFF-CD21-12A5-8029-15EC3892619E}"/>
              </a:ext>
            </a:extLst>
          </p:cNvPr>
          <p:cNvSpPr txBox="1"/>
          <p:nvPr/>
        </p:nvSpPr>
        <p:spPr>
          <a:xfrm>
            <a:off x="11185822" y="1346432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1" name="Google Shape;696;p35">
            <a:extLst>
              <a:ext uri="{FF2B5EF4-FFF2-40B4-BE49-F238E27FC236}">
                <a16:creationId xmlns:a16="http://schemas.microsoft.com/office/drawing/2014/main" id="{91B72391-5B50-429B-D440-675F65C3859C}"/>
              </a:ext>
            </a:extLst>
          </p:cNvPr>
          <p:cNvSpPr/>
          <p:nvPr/>
        </p:nvSpPr>
        <p:spPr>
          <a:xfrm>
            <a:off x="6448770" y="1627475"/>
            <a:ext cx="4481944" cy="558638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027367-DD51-668F-6DA8-94493D2BA977}"/>
              </a:ext>
            </a:extLst>
          </p:cNvPr>
          <p:cNvSpPr txBox="1"/>
          <p:nvPr/>
        </p:nvSpPr>
        <p:spPr>
          <a:xfrm>
            <a:off x="6835029" y="1651571"/>
            <a:ext cx="1830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3" name="Google Shape;696;p35">
            <a:extLst>
              <a:ext uri="{FF2B5EF4-FFF2-40B4-BE49-F238E27FC236}">
                <a16:creationId xmlns:a16="http://schemas.microsoft.com/office/drawing/2014/main" id="{C69B5462-7F5E-9D31-E077-D2D767B4545A}"/>
              </a:ext>
            </a:extLst>
          </p:cNvPr>
          <p:cNvSpPr/>
          <p:nvPr/>
        </p:nvSpPr>
        <p:spPr>
          <a:xfrm>
            <a:off x="11309326" y="1666038"/>
            <a:ext cx="2958521" cy="560869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B9826F-0DC1-1298-9DBA-32E2498322A0}"/>
              </a:ext>
            </a:extLst>
          </p:cNvPr>
          <p:cNvSpPr txBox="1"/>
          <p:nvPr/>
        </p:nvSpPr>
        <p:spPr>
          <a:xfrm>
            <a:off x="11417453" y="1643779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Google Managed VPC Network</a:t>
            </a:r>
          </a:p>
        </p:txBody>
      </p:sp>
      <p:pic>
        <p:nvPicPr>
          <p:cNvPr id="15" name="Google Shape;291;p25">
            <a:extLst>
              <a:ext uri="{FF2B5EF4-FFF2-40B4-BE49-F238E27FC236}">
                <a16:creationId xmlns:a16="http://schemas.microsoft.com/office/drawing/2014/main" id="{F07DD2DA-7E7F-9DB0-FB0A-F8D7DBC4ED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906" y="1685452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91;p25">
            <a:extLst>
              <a:ext uri="{FF2B5EF4-FFF2-40B4-BE49-F238E27FC236}">
                <a16:creationId xmlns:a16="http://schemas.microsoft.com/office/drawing/2014/main" id="{88A2CDEE-B690-99D3-FBBE-55D62264110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4398" y="1714728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56;p47">
            <a:extLst>
              <a:ext uri="{FF2B5EF4-FFF2-40B4-BE49-F238E27FC236}">
                <a16:creationId xmlns:a16="http://schemas.microsoft.com/office/drawing/2014/main" id="{1FCB0C6D-A0B9-A613-9488-68E0DB396E98}"/>
              </a:ext>
            </a:extLst>
          </p:cNvPr>
          <p:cNvSpPr/>
          <p:nvPr/>
        </p:nvSpPr>
        <p:spPr>
          <a:xfrm>
            <a:off x="6611452" y="2088948"/>
            <a:ext cx="4195757" cy="497741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256;p47">
            <a:extLst>
              <a:ext uri="{FF2B5EF4-FFF2-40B4-BE49-F238E27FC236}">
                <a16:creationId xmlns:a16="http://schemas.microsoft.com/office/drawing/2014/main" id="{76000418-466F-AF1C-94DE-54C0ECB134CE}"/>
              </a:ext>
            </a:extLst>
          </p:cNvPr>
          <p:cNvSpPr/>
          <p:nvPr/>
        </p:nvSpPr>
        <p:spPr>
          <a:xfrm>
            <a:off x="11494927" y="2088948"/>
            <a:ext cx="2558286" cy="497735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9775C3-94CC-F0D0-5975-467471FE153C}"/>
              </a:ext>
            </a:extLst>
          </p:cNvPr>
          <p:cNvSpPr txBox="1"/>
          <p:nvPr/>
        </p:nvSpPr>
        <p:spPr>
          <a:xfrm>
            <a:off x="6634746" y="2126412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3DBB0-07B6-6904-73BA-3EF2E888FDE2}"/>
              </a:ext>
            </a:extLst>
          </p:cNvPr>
          <p:cNvSpPr txBox="1"/>
          <p:nvPr/>
        </p:nvSpPr>
        <p:spPr>
          <a:xfrm>
            <a:off x="11456496" y="206030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21" name="Google Shape;200;p23">
            <a:extLst>
              <a:ext uri="{FF2B5EF4-FFF2-40B4-BE49-F238E27FC236}">
                <a16:creationId xmlns:a16="http://schemas.microsoft.com/office/drawing/2014/main" id="{8A45C42A-A9CC-D616-7505-93C802B73F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6081" y="2396076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BBEACA-5014-DE0B-C821-7882B4CFE686}"/>
              </a:ext>
            </a:extLst>
          </p:cNvPr>
          <p:cNvSpPr txBox="1"/>
          <p:nvPr/>
        </p:nvSpPr>
        <p:spPr>
          <a:xfrm>
            <a:off x="6647675" y="2961188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23" name="Google Shape;702;p35">
            <a:extLst>
              <a:ext uri="{FF2B5EF4-FFF2-40B4-BE49-F238E27FC236}">
                <a16:creationId xmlns:a16="http://schemas.microsoft.com/office/drawing/2014/main" id="{96C326BA-D71F-B1BE-58A6-BDFD423D7EA8}"/>
              </a:ext>
            </a:extLst>
          </p:cNvPr>
          <p:cNvSpPr/>
          <p:nvPr/>
        </p:nvSpPr>
        <p:spPr>
          <a:xfrm>
            <a:off x="6847942" y="3265705"/>
            <a:ext cx="3817233" cy="364261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B1DF26-DBBE-0C98-8187-75E85FE1C112}"/>
              </a:ext>
            </a:extLst>
          </p:cNvPr>
          <p:cNvSpPr txBox="1"/>
          <p:nvPr/>
        </p:nvSpPr>
        <p:spPr>
          <a:xfrm>
            <a:off x="6847942" y="3259908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25" name="Google Shape;699;p35">
            <a:extLst>
              <a:ext uri="{FF2B5EF4-FFF2-40B4-BE49-F238E27FC236}">
                <a16:creationId xmlns:a16="http://schemas.microsoft.com/office/drawing/2014/main" id="{11C64C2D-7337-62F8-09CA-47F92DD652D3}"/>
              </a:ext>
            </a:extLst>
          </p:cNvPr>
          <p:cNvSpPr/>
          <p:nvPr/>
        </p:nvSpPr>
        <p:spPr>
          <a:xfrm>
            <a:off x="6980962" y="3541932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2AFA787-16FB-AA3D-5ECD-CC6399E4CB13}"/>
              </a:ext>
            </a:extLst>
          </p:cNvPr>
          <p:cNvSpPr txBox="1"/>
          <p:nvPr/>
        </p:nvSpPr>
        <p:spPr>
          <a:xfrm>
            <a:off x="7010414" y="3519329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ABB80630-44CA-28D6-839A-1A9C1433CAFB}"/>
              </a:ext>
            </a:extLst>
          </p:cNvPr>
          <p:cNvSpPr/>
          <p:nvPr/>
        </p:nvSpPr>
        <p:spPr>
          <a:xfrm>
            <a:off x="7133911" y="3816224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198;p23">
            <a:extLst>
              <a:ext uri="{FF2B5EF4-FFF2-40B4-BE49-F238E27FC236}">
                <a16:creationId xmlns:a16="http://schemas.microsoft.com/office/drawing/2014/main" id="{A8C25082-44C7-6794-C394-514A8D08F0C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2061" y="38749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241FA2-28EC-C9F3-E83B-50D2EF83DAE3}"/>
              </a:ext>
            </a:extLst>
          </p:cNvPr>
          <p:cNvSpPr txBox="1"/>
          <p:nvPr/>
        </p:nvSpPr>
        <p:spPr>
          <a:xfrm>
            <a:off x="7616714" y="391080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5BCDFC04-7B56-C1AD-7443-B8E8D15CDDDA}"/>
              </a:ext>
            </a:extLst>
          </p:cNvPr>
          <p:cNvSpPr/>
          <p:nvPr/>
        </p:nvSpPr>
        <p:spPr>
          <a:xfrm>
            <a:off x="8582125" y="2491999"/>
            <a:ext cx="2021282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NAT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" name="Google Shape;306;p25">
            <a:extLst>
              <a:ext uri="{FF2B5EF4-FFF2-40B4-BE49-F238E27FC236}">
                <a16:creationId xmlns:a16="http://schemas.microsoft.com/office/drawing/2014/main" id="{74B4B996-FDEB-EBB4-89B1-AF74FB211E6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9555" y="2583946"/>
            <a:ext cx="544253" cy="523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888241-A8CF-83B0-5DA3-DBEFD82D5D83}"/>
              </a:ext>
            </a:extLst>
          </p:cNvPr>
          <p:cNvCxnSpPr>
            <a:cxnSpLocks/>
          </p:cNvCxnSpPr>
          <p:nvPr/>
        </p:nvCxnSpPr>
        <p:spPr>
          <a:xfrm>
            <a:off x="9383769" y="1842367"/>
            <a:ext cx="2163394" cy="0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91F73B-18DE-D682-938A-0F3637A0F9ED}"/>
              </a:ext>
            </a:extLst>
          </p:cNvPr>
          <p:cNvSpPr txBox="1"/>
          <p:nvPr/>
        </p:nvSpPr>
        <p:spPr>
          <a:xfrm>
            <a:off x="9514181" y="1570218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5720BB-8B6D-E2DF-D1C6-6927C68144C8}"/>
              </a:ext>
            </a:extLst>
          </p:cNvPr>
          <p:cNvSpPr txBox="1"/>
          <p:nvPr/>
        </p:nvSpPr>
        <p:spPr>
          <a:xfrm>
            <a:off x="9564261" y="1824434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Private Connectivity</a:t>
            </a:r>
          </a:p>
        </p:txBody>
      </p:sp>
      <p:sp>
        <p:nvSpPr>
          <p:cNvPr id="36" name="Google Shape;705;p35">
            <a:extLst>
              <a:ext uri="{FF2B5EF4-FFF2-40B4-BE49-F238E27FC236}">
                <a16:creationId xmlns:a16="http://schemas.microsoft.com/office/drawing/2014/main" id="{540A4517-069C-8D84-F54E-DFCD392518D9}"/>
              </a:ext>
            </a:extLst>
          </p:cNvPr>
          <p:cNvSpPr/>
          <p:nvPr/>
        </p:nvSpPr>
        <p:spPr>
          <a:xfrm>
            <a:off x="11629872" y="2579263"/>
            <a:ext cx="2223569" cy="4329056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A75B52-2079-D410-22E1-5A4B5F81AB5C}"/>
              </a:ext>
            </a:extLst>
          </p:cNvPr>
          <p:cNvSpPr txBox="1"/>
          <p:nvPr/>
        </p:nvSpPr>
        <p:spPr>
          <a:xfrm>
            <a:off x="12301122" y="2657770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Control Plane</a:t>
            </a:r>
          </a:p>
        </p:txBody>
      </p:sp>
      <p:pic>
        <p:nvPicPr>
          <p:cNvPr id="38" name="Google Shape;200;p23">
            <a:extLst>
              <a:ext uri="{FF2B5EF4-FFF2-40B4-BE49-F238E27FC236}">
                <a16:creationId xmlns:a16="http://schemas.microsoft.com/office/drawing/2014/main" id="{5F67B39D-1ED9-96BD-8007-829AA27C4A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6278" y="2655810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6A6E161-3FEC-6781-78E8-8A6A31379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2418" y="3347353"/>
            <a:ext cx="1782389" cy="7282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4037C8-7504-595D-80FA-F133475896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7615" y="4135475"/>
            <a:ext cx="1825576" cy="72828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E7513D1-1CC6-876B-CBEC-43A9026F07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35321" y="4958958"/>
            <a:ext cx="1843933" cy="7512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E8F2352-04D1-61E4-0827-AFB67B3C69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3063" y="5823078"/>
            <a:ext cx="1145912" cy="613881"/>
          </a:xfrm>
          <a:prstGeom prst="rect">
            <a:avLst/>
          </a:prstGeom>
        </p:spPr>
      </p:pic>
      <p:sp>
        <p:nvSpPr>
          <p:cNvPr id="43" name="Google Shape;699;p35">
            <a:extLst>
              <a:ext uri="{FF2B5EF4-FFF2-40B4-BE49-F238E27FC236}">
                <a16:creationId xmlns:a16="http://schemas.microsoft.com/office/drawing/2014/main" id="{1FEAB36A-DB98-6334-DB40-35201FB7BCC2}"/>
              </a:ext>
            </a:extLst>
          </p:cNvPr>
          <p:cNvSpPr/>
          <p:nvPr/>
        </p:nvSpPr>
        <p:spPr>
          <a:xfrm>
            <a:off x="8797183" y="3541932"/>
            <a:ext cx="1754184" cy="3242906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7253D7-6DAD-9654-F0C5-A2C016B8F8A9}"/>
              </a:ext>
            </a:extLst>
          </p:cNvPr>
          <p:cNvSpPr txBox="1"/>
          <p:nvPr/>
        </p:nvSpPr>
        <p:spPr>
          <a:xfrm>
            <a:off x="8822627" y="3519329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5" name="Google Shape;540;p32">
            <a:extLst>
              <a:ext uri="{FF2B5EF4-FFF2-40B4-BE49-F238E27FC236}">
                <a16:creationId xmlns:a16="http://schemas.microsoft.com/office/drawing/2014/main" id="{D904A9D9-3785-AD8C-A0AC-5110B510132B}"/>
              </a:ext>
            </a:extLst>
          </p:cNvPr>
          <p:cNvSpPr/>
          <p:nvPr/>
        </p:nvSpPr>
        <p:spPr>
          <a:xfrm>
            <a:off x="8950132" y="3816224"/>
            <a:ext cx="1474234" cy="279858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" name="Google Shape;198;p23">
            <a:extLst>
              <a:ext uri="{FF2B5EF4-FFF2-40B4-BE49-F238E27FC236}">
                <a16:creationId xmlns:a16="http://schemas.microsoft.com/office/drawing/2014/main" id="{BD3A913F-F47F-103F-F956-69D8BCF7D07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8282" y="387497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95EF79-7449-F461-312A-B16DBA48CF1F}"/>
              </a:ext>
            </a:extLst>
          </p:cNvPr>
          <p:cNvSpPr txBox="1"/>
          <p:nvPr/>
        </p:nvSpPr>
        <p:spPr>
          <a:xfrm>
            <a:off x="9397012" y="391607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Node-2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0FEBEBB-813B-6DD6-B388-CD38F55A09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9284" y="5823078"/>
            <a:ext cx="1145912" cy="613881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ED8153AA-0396-2247-9BEC-0BFDE91093D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2398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  <p:sp>
        <p:nvSpPr>
          <p:cNvPr id="87" name="Subtitle 2">
            <a:extLst>
              <a:ext uri="{FF2B5EF4-FFF2-40B4-BE49-F238E27FC236}">
                <a16:creationId xmlns:a16="http://schemas.microsoft.com/office/drawing/2014/main" id="{3489BABD-BBF8-7C4E-8A19-E9049E48414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1457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38" grpId="0" animBg="1"/>
      <p:bldP spid="40" grpId="0" animBg="1"/>
      <p:bldP spid="41" grpId="0" animBg="1"/>
      <p:bldP spid="44" grpId="0"/>
      <p:bldP spid="45" grpId="0" animBg="1"/>
      <p:bldP spid="50" grpId="0" animBg="1"/>
      <p:bldP spid="53" grpId="0"/>
      <p:bldP spid="80" grpId="0"/>
      <p:bldP spid="92" grpId="0"/>
      <p:bldP spid="100" grpId="0"/>
      <p:bldP spid="110" grpId="0" animBg="1"/>
      <p:bldP spid="32" grpId="0" animBg="1"/>
      <p:bldP spid="37" grpId="0"/>
      <p:bldP spid="3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229573" y="133169"/>
            <a:ext cx="1072365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00" dirty="0"/>
              <a:t>GKE Private Cluster - Access using </a:t>
            </a:r>
            <a:r>
              <a:rPr lang="en-US" sz="4200" dirty="0" err="1"/>
              <a:t>kubectl</a:t>
            </a:r>
            <a:endParaRPr lang="en-US" sz="4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759C8-B25F-466F-6421-3DEAC91A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6723182" cy="671929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Least secure Option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Internet</a:t>
            </a:r>
          </a:p>
          <a:p>
            <a:r>
              <a:rPr lang="en-US" b="1" dirty="0"/>
              <a:t>Medium secure option: Demo-12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authorized internet IP ranges</a:t>
            </a:r>
            <a:r>
              <a:rPr lang="en-US" dirty="0"/>
              <a:t> (Example: </a:t>
            </a:r>
            <a:r>
              <a:rPr lang="en-US" dirty="0" err="1"/>
              <a:t>CloudShell</a:t>
            </a:r>
            <a:r>
              <a:rPr lang="en-US" dirty="0"/>
              <a:t>, local desktop, from specified network in authorized network)</a:t>
            </a:r>
          </a:p>
          <a:p>
            <a:r>
              <a:rPr lang="en-US" b="1" dirty="0"/>
              <a:t>High secure option: Demo-15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VM</a:t>
            </a:r>
            <a:r>
              <a:rPr lang="en-US" dirty="0"/>
              <a:t> in google cloud VPC network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On-premise network </a:t>
            </a:r>
            <a:r>
              <a:rPr lang="en-US" dirty="0"/>
              <a:t>provided Cloud VPN or Cloud Interconnect is configured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B2FFB-2424-A3A5-EF51-EA8772FF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497" y="1501887"/>
            <a:ext cx="7655765" cy="461443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32E1E90-9BFD-FA45-B7CD-097D4179C00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4381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6605229" y="1238556"/>
            <a:ext cx="7878778" cy="6500221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3663" y="1152236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6840998" y="1617557"/>
            <a:ext cx="7451631" cy="59281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6845705" y="161755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7023634" y="1878877"/>
            <a:ext cx="7135431" cy="5565272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7517859" y="1891277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515" y="1912530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7115107" y="2314024"/>
            <a:ext cx="6859023" cy="4997800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7126515" y="2305830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769" y="2579943"/>
            <a:ext cx="440415" cy="48510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7674074" y="2663797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7234770" y="3182866"/>
            <a:ext cx="6564700" cy="40044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7268771" y="319992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7496024" y="3557946"/>
            <a:ext cx="3053295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10772389" y="3557946"/>
            <a:ext cx="2851926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7470869" y="35109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10750016" y="3489855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8F83160C-5B24-A985-EB85-888A60B97019}"/>
              </a:ext>
            </a:extLst>
          </p:cNvPr>
          <p:cNvSpPr/>
          <p:nvPr/>
        </p:nvSpPr>
        <p:spPr>
          <a:xfrm>
            <a:off x="7674073" y="3814690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2C3F3D74-01C1-C604-6B6B-799D13629DED}"/>
              </a:ext>
            </a:extLst>
          </p:cNvPr>
          <p:cNvSpPr/>
          <p:nvPr/>
        </p:nvSpPr>
        <p:spPr>
          <a:xfrm>
            <a:off x="781457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53D7430-0896-7B6C-7775-2BCC2E2D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984" y="4007724"/>
            <a:ext cx="855092" cy="8283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34A113-EF95-21CB-DB39-62CB4EC0F3A5}"/>
              </a:ext>
            </a:extLst>
          </p:cNvPr>
          <p:cNvSpPr txBox="1"/>
          <p:nvPr/>
        </p:nvSpPr>
        <p:spPr>
          <a:xfrm>
            <a:off x="790471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5A1023-68FD-96FE-6D9C-019383125424}"/>
              </a:ext>
            </a:extLst>
          </p:cNvPr>
          <p:cNvSpPr txBox="1"/>
          <p:nvPr/>
        </p:nvSpPr>
        <p:spPr>
          <a:xfrm>
            <a:off x="9382993" y="4999436"/>
            <a:ext cx="212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Default Node Pool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3400748A-032F-7DC2-2970-D00D6D647C60}"/>
              </a:ext>
            </a:extLst>
          </p:cNvPr>
          <p:cNvSpPr/>
          <p:nvPr/>
        </p:nvSpPr>
        <p:spPr>
          <a:xfrm>
            <a:off x="10895411" y="3990442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8DD8DEE-BD73-F933-638C-E457F92E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818" y="3986616"/>
            <a:ext cx="855092" cy="82837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F57E99F-6107-DC39-ED9B-5FC73EEB8B0F}"/>
              </a:ext>
            </a:extLst>
          </p:cNvPr>
          <p:cNvSpPr txBox="1"/>
          <p:nvPr/>
        </p:nvSpPr>
        <p:spPr>
          <a:xfrm>
            <a:off x="10985547" y="4752156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4" name="Google Shape;540;p32">
            <a:extLst>
              <a:ext uri="{FF2B5EF4-FFF2-40B4-BE49-F238E27FC236}">
                <a16:creationId xmlns:a16="http://schemas.microsoft.com/office/drawing/2014/main" id="{A5D10014-BB0D-BB89-4F5D-0F399DF69C69}"/>
              </a:ext>
            </a:extLst>
          </p:cNvPr>
          <p:cNvSpPr/>
          <p:nvPr/>
        </p:nvSpPr>
        <p:spPr>
          <a:xfrm>
            <a:off x="908432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382F4CE-36B2-7697-2451-BACFA3995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734" y="4007724"/>
            <a:ext cx="855092" cy="82837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5647B71-BEB0-2CB1-8171-C6DF86458722}"/>
              </a:ext>
            </a:extLst>
          </p:cNvPr>
          <p:cNvSpPr txBox="1"/>
          <p:nvPr/>
        </p:nvSpPr>
        <p:spPr>
          <a:xfrm>
            <a:off x="917446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9" name="Google Shape;540;p32">
            <a:extLst>
              <a:ext uri="{FF2B5EF4-FFF2-40B4-BE49-F238E27FC236}">
                <a16:creationId xmlns:a16="http://schemas.microsoft.com/office/drawing/2014/main" id="{EE5C8B88-A0BF-24E3-70FF-B6B99056FD77}"/>
              </a:ext>
            </a:extLst>
          </p:cNvPr>
          <p:cNvSpPr/>
          <p:nvPr/>
        </p:nvSpPr>
        <p:spPr>
          <a:xfrm>
            <a:off x="12177372" y="3989635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C02AD40-19AA-AC2F-B57C-4ABCAF0B3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9779" y="3985809"/>
            <a:ext cx="855092" cy="82837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C546FF-AE28-DE71-928B-4B45D5880103}"/>
              </a:ext>
            </a:extLst>
          </p:cNvPr>
          <p:cNvSpPr txBox="1"/>
          <p:nvPr/>
        </p:nvSpPr>
        <p:spPr>
          <a:xfrm>
            <a:off x="12267508" y="4751349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64" name="Google Shape;540;p32">
            <a:extLst>
              <a:ext uri="{FF2B5EF4-FFF2-40B4-BE49-F238E27FC236}">
                <a16:creationId xmlns:a16="http://schemas.microsoft.com/office/drawing/2014/main" id="{1ED8C904-A744-991D-3FDD-C1F229187D6B}"/>
              </a:ext>
            </a:extLst>
          </p:cNvPr>
          <p:cNvSpPr/>
          <p:nvPr/>
        </p:nvSpPr>
        <p:spPr>
          <a:xfrm>
            <a:off x="7680831" y="5405425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B27F7C-DFA0-34AC-817C-C8F8CE7008EA}"/>
              </a:ext>
            </a:extLst>
          </p:cNvPr>
          <p:cNvSpPr txBox="1"/>
          <p:nvPr/>
        </p:nvSpPr>
        <p:spPr>
          <a:xfrm>
            <a:off x="9389751" y="6590171"/>
            <a:ext cx="2516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Production Node Pool</a:t>
            </a:r>
          </a:p>
        </p:txBody>
      </p:sp>
      <p:sp>
        <p:nvSpPr>
          <p:cNvPr id="68" name="Google Shape;540;p32">
            <a:extLst>
              <a:ext uri="{FF2B5EF4-FFF2-40B4-BE49-F238E27FC236}">
                <a16:creationId xmlns:a16="http://schemas.microsoft.com/office/drawing/2014/main" id="{495F0006-D4A9-9947-8432-7D387A0C530D}"/>
              </a:ext>
            </a:extLst>
          </p:cNvPr>
          <p:cNvSpPr/>
          <p:nvPr/>
        </p:nvSpPr>
        <p:spPr>
          <a:xfrm>
            <a:off x="10917394" y="555166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26487A7-560C-D958-898D-63D1F4693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9801" y="5547834"/>
            <a:ext cx="855092" cy="82837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B665E80-E3F1-BA0D-67BC-0B9825B2A89A}"/>
              </a:ext>
            </a:extLst>
          </p:cNvPr>
          <p:cNvSpPr txBox="1"/>
          <p:nvPr/>
        </p:nvSpPr>
        <p:spPr>
          <a:xfrm>
            <a:off x="11007530" y="631337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3" name="Google Shape;540;p32">
            <a:extLst>
              <a:ext uri="{FF2B5EF4-FFF2-40B4-BE49-F238E27FC236}">
                <a16:creationId xmlns:a16="http://schemas.microsoft.com/office/drawing/2014/main" id="{A2022D21-012B-85BD-E86D-F987852DB42D}"/>
              </a:ext>
            </a:extLst>
          </p:cNvPr>
          <p:cNvSpPr/>
          <p:nvPr/>
        </p:nvSpPr>
        <p:spPr>
          <a:xfrm>
            <a:off x="9106310" y="5572768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FEC6A82-E20A-799A-034C-F46045586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717" y="5568942"/>
            <a:ext cx="855092" cy="82837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4D8C42A-31C0-F83B-F10F-40F22E033801}"/>
              </a:ext>
            </a:extLst>
          </p:cNvPr>
          <p:cNvSpPr txBox="1"/>
          <p:nvPr/>
        </p:nvSpPr>
        <p:spPr>
          <a:xfrm>
            <a:off x="9196446" y="6334482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81B850D8-A2FF-1B62-19D2-167E254F235A}"/>
              </a:ext>
            </a:extLst>
          </p:cNvPr>
          <p:cNvSpPr/>
          <p:nvPr/>
        </p:nvSpPr>
        <p:spPr>
          <a:xfrm>
            <a:off x="12199355" y="5550853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AC90F76-003F-1D24-AB7B-DE0829147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762" y="5547027"/>
            <a:ext cx="855092" cy="82837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F70CD6A-8DAF-B8E5-859E-903ECA2A69D5}"/>
              </a:ext>
            </a:extLst>
          </p:cNvPr>
          <p:cNvSpPr txBox="1"/>
          <p:nvPr/>
        </p:nvSpPr>
        <p:spPr>
          <a:xfrm>
            <a:off x="12289491" y="6312567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5" name="Google Shape;540;p32">
            <a:extLst>
              <a:ext uri="{FF2B5EF4-FFF2-40B4-BE49-F238E27FC236}">
                <a16:creationId xmlns:a16="http://schemas.microsoft.com/office/drawing/2014/main" id="{C7FBC5D9-7472-D52F-353D-65D5A321ED51}"/>
              </a:ext>
            </a:extLst>
          </p:cNvPr>
          <p:cNvSpPr/>
          <p:nvPr/>
        </p:nvSpPr>
        <p:spPr>
          <a:xfrm>
            <a:off x="7875573" y="5572117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89C0AE0-0FA7-8574-E0FC-E021CC9C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80" y="5568291"/>
            <a:ext cx="855092" cy="82837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C852100-7440-A5E6-9098-A389C069527E}"/>
              </a:ext>
            </a:extLst>
          </p:cNvPr>
          <p:cNvSpPr txBox="1"/>
          <p:nvPr/>
        </p:nvSpPr>
        <p:spPr>
          <a:xfrm>
            <a:off x="7965709" y="6333831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8" name="Title 3">
            <a:extLst>
              <a:ext uri="{FF2B5EF4-FFF2-40B4-BE49-F238E27FC236}">
                <a16:creationId xmlns:a16="http://schemas.microsoft.com/office/drawing/2014/main" id="{1D39679F-4820-4FAF-6CAA-425A4B62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Cluster Autoscaler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578ACD6-BFDB-4817-537F-787FE600F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6226126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Cluster Autoscaler: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Automatically resizes </a:t>
            </a:r>
            <a:r>
              <a:rPr lang="en-US" dirty="0"/>
              <a:t>the number of nodes in a node pool, based on the </a:t>
            </a:r>
            <a:r>
              <a:rPr lang="en-US" dirty="0">
                <a:solidFill>
                  <a:srgbClr val="0070C0"/>
                </a:solidFill>
              </a:rPr>
              <a:t>demands of your workloads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Minimum Size: 3</a:t>
            </a:r>
          </a:p>
          <a:p>
            <a:pPr lvl="1"/>
            <a:r>
              <a:rPr lang="en-US" dirty="0"/>
              <a:t>Maximum Size: 12</a:t>
            </a:r>
          </a:p>
          <a:p>
            <a:r>
              <a:rPr lang="en-US" b="1" dirty="0"/>
              <a:t>Scale-Out: </a:t>
            </a:r>
            <a:r>
              <a:rPr lang="en-US" dirty="0">
                <a:solidFill>
                  <a:srgbClr val="0070C0"/>
                </a:solidFill>
              </a:rPr>
              <a:t>Gradually increases </a:t>
            </a:r>
            <a:r>
              <a:rPr lang="en-US" dirty="0"/>
              <a:t>nodes to maximum size based on need (When pods are </a:t>
            </a:r>
            <a:r>
              <a:rPr lang="en-US" dirty="0" err="1">
                <a:solidFill>
                  <a:srgbClr val="0070C0"/>
                </a:solidFill>
              </a:rPr>
              <a:t>unschedulable</a:t>
            </a:r>
            <a:r>
              <a:rPr lang="en-US" dirty="0"/>
              <a:t>)</a:t>
            </a:r>
          </a:p>
          <a:p>
            <a:r>
              <a:rPr lang="en-US" b="1" dirty="0"/>
              <a:t>Scale-In: </a:t>
            </a:r>
            <a:r>
              <a:rPr lang="en-US" dirty="0">
                <a:solidFill>
                  <a:srgbClr val="0070C0"/>
                </a:solidFill>
              </a:rPr>
              <a:t>Decreases nodes to minimum size </a:t>
            </a:r>
            <a:r>
              <a:rPr lang="en-US" dirty="0"/>
              <a:t>when nodes are idle (</a:t>
            </a:r>
            <a:r>
              <a:rPr lang="en-US" dirty="0">
                <a:solidFill>
                  <a:srgbClr val="0070C0"/>
                </a:solidFill>
              </a:rPr>
              <a:t>no workloads scheduled </a:t>
            </a:r>
            <a:r>
              <a:rPr lang="en-US" dirty="0"/>
              <a:t>on them)</a:t>
            </a:r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12F8B432-86A3-FB40-86C4-820EA235166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5286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6605229" y="1238556"/>
            <a:ext cx="7878778" cy="6500221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3663" y="1152236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6840998" y="1617557"/>
            <a:ext cx="7451631" cy="592817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6845705" y="1617557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7023634" y="1878877"/>
            <a:ext cx="7135431" cy="5565272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7517859" y="1891277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6515" y="1912530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7115107" y="2314024"/>
            <a:ext cx="6859023" cy="4997800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7126515" y="2305830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4769" y="2579943"/>
            <a:ext cx="440415" cy="48510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7674074" y="2663797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7234770" y="3182866"/>
            <a:ext cx="6564700" cy="400442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7268771" y="3199923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7496024" y="3557946"/>
            <a:ext cx="3053295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10772389" y="3557946"/>
            <a:ext cx="2851926" cy="3463480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7470869" y="3510984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10750016" y="3489855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8F83160C-5B24-A985-EB85-888A60B97019}"/>
              </a:ext>
            </a:extLst>
          </p:cNvPr>
          <p:cNvSpPr/>
          <p:nvPr/>
        </p:nvSpPr>
        <p:spPr>
          <a:xfrm>
            <a:off x="7674073" y="3814690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2C3F3D74-01C1-C604-6B6B-799D13629DED}"/>
              </a:ext>
            </a:extLst>
          </p:cNvPr>
          <p:cNvSpPr/>
          <p:nvPr/>
        </p:nvSpPr>
        <p:spPr>
          <a:xfrm>
            <a:off x="781457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53D7430-0896-7B6C-7775-2BCC2E2D4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984" y="4007724"/>
            <a:ext cx="855092" cy="8283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34A113-EF95-21CB-DB39-62CB4EC0F3A5}"/>
              </a:ext>
            </a:extLst>
          </p:cNvPr>
          <p:cNvSpPr txBox="1"/>
          <p:nvPr/>
        </p:nvSpPr>
        <p:spPr>
          <a:xfrm>
            <a:off x="790471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5A1023-68FD-96FE-6D9C-019383125424}"/>
              </a:ext>
            </a:extLst>
          </p:cNvPr>
          <p:cNvSpPr txBox="1"/>
          <p:nvPr/>
        </p:nvSpPr>
        <p:spPr>
          <a:xfrm>
            <a:off x="9382993" y="4999436"/>
            <a:ext cx="2127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Default Node Pool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3400748A-032F-7DC2-2970-D00D6D647C60}"/>
              </a:ext>
            </a:extLst>
          </p:cNvPr>
          <p:cNvSpPr/>
          <p:nvPr/>
        </p:nvSpPr>
        <p:spPr>
          <a:xfrm>
            <a:off x="10895411" y="3990442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8DD8DEE-BD73-F933-638C-E457F92E4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7818" y="3986616"/>
            <a:ext cx="855092" cy="82837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F57E99F-6107-DC39-ED9B-5FC73EEB8B0F}"/>
              </a:ext>
            </a:extLst>
          </p:cNvPr>
          <p:cNvSpPr txBox="1"/>
          <p:nvPr/>
        </p:nvSpPr>
        <p:spPr>
          <a:xfrm>
            <a:off x="10985547" y="4752156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4" name="Google Shape;540;p32">
            <a:extLst>
              <a:ext uri="{FF2B5EF4-FFF2-40B4-BE49-F238E27FC236}">
                <a16:creationId xmlns:a16="http://schemas.microsoft.com/office/drawing/2014/main" id="{A5D10014-BB0D-BB89-4F5D-0F399DF69C69}"/>
              </a:ext>
            </a:extLst>
          </p:cNvPr>
          <p:cNvSpPr/>
          <p:nvPr/>
        </p:nvSpPr>
        <p:spPr>
          <a:xfrm>
            <a:off x="9084327" y="401155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382F4CE-36B2-7697-2451-BACFA3995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6734" y="4007724"/>
            <a:ext cx="855092" cy="82837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5647B71-BEB0-2CB1-8171-C6DF86458722}"/>
              </a:ext>
            </a:extLst>
          </p:cNvPr>
          <p:cNvSpPr txBox="1"/>
          <p:nvPr/>
        </p:nvSpPr>
        <p:spPr>
          <a:xfrm>
            <a:off x="9174463" y="477326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59" name="Google Shape;540;p32">
            <a:extLst>
              <a:ext uri="{FF2B5EF4-FFF2-40B4-BE49-F238E27FC236}">
                <a16:creationId xmlns:a16="http://schemas.microsoft.com/office/drawing/2014/main" id="{EE5C8B88-A0BF-24E3-70FF-B6B99056FD77}"/>
              </a:ext>
            </a:extLst>
          </p:cNvPr>
          <p:cNvSpPr/>
          <p:nvPr/>
        </p:nvSpPr>
        <p:spPr>
          <a:xfrm>
            <a:off x="12177372" y="3989635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C02AD40-19AA-AC2F-B57C-4ABCAF0B3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79779" y="3985809"/>
            <a:ext cx="855092" cy="82837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FC546FF-AE28-DE71-928B-4B45D5880103}"/>
              </a:ext>
            </a:extLst>
          </p:cNvPr>
          <p:cNvSpPr txBox="1"/>
          <p:nvPr/>
        </p:nvSpPr>
        <p:spPr>
          <a:xfrm>
            <a:off x="12267508" y="4751349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64" name="Google Shape;540;p32">
            <a:extLst>
              <a:ext uri="{FF2B5EF4-FFF2-40B4-BE49-F238E27FC236}">
                <a16:creationId xmlns:a16="http://schemas.microsoft.com/office/drawing/2014/main" id="{1ED8C904-A744-991D-3FDD-C1F229187D6B}"/>
              </a:ext>
            </a:extLst>
          </p:cNvPr>
          <p:cNvSpPr/>
          <p:nvPr/>
        </p:nvSpPr>
        <p:spPr>
          <a:xfrm>
            <a:off x="7680831" y="5405425"/>
            <a:ext cx="5765799" cy="1497250"/>
          </a:xfrm>
          <a:prstGeom prst="roundRect">
            <a:avLst>
              <a:gd name="adj" fmla="val 1674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B27F7C-DFA0-34AC-817C-C8F8CE7008EA}"/>
              </a:ext>
            </a:extLst>
          </p:cNvPr>
          <p:cNvSpPr txBox="1"/>
          <p:nvPr/>
        </p:nvSpPr>
        <p:spPr>
          <a:xfrm>
            <a:off x="9389751" y="6590171"/>
            <a:ext cx="2516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Production Node Pool</a:t>
            </a:r>
          </a:p>
        </p:txBody>
      </p:sp>
      <p:sp>
        <p:nvSpPr>
          <p:cNvPr id="68" name="Google Shape;540;p32">
            <a:extLst>
              <a:ext uri="{FF2B5EF4-FFF2-40B4-BE49-F238E27FC236}">
                <a16:creationId xmlns:a16="http://schemas.microsoft.com/office/drawing/2014/main" id="{495F0006-D4A9-9947-8432-7D387A0C530D}"/>
              </a:ext>
            </a:extLst>
          </p:cNvPr>
          <p:cNvSpPr/>
          <p:nvPr/>
        </p:nvSpPr>
        <p:spPr>
          <a:xfrm>
            <a:off x="10917394" y="5551660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26487A7-560C-D958-898D-63D1F4693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9801" y="5547834"/>
            <a:ext cx="855092" cy="82837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CB665E80-E3F1-BA0D-67BC-0B9825B2A89A}"/>
              </a:ext>
            </a:extLst>
          </p:cNvPr>
          <p:cNvSpPr txBox="1"/>
          <p:nvPr/>
        </p:nvSpPr>
        <p:spPr>
          <a:xfrm>
            <a:off x="11007530" y="6313374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3" name="Google Shape;540;p32">
            <a:extLst>
              <a:ext uri="{FF2B5EF4-FFF2-40B4-BE49-F238E27FC236}">
                <a16:creationId xmlns:a16="http://schemas.microsoft.com/office/drawing/2014/main" id="{A2022D21-012B-85BD-E86D-F987852DB42D}"/>
              </a:ext>
            </a:extLst>
          </p:cNvPr>
          <p:cNvSpPr/>
          <p:nvPr/>
        </p:nvSpPr>
        <p:spPr>
          <a:xfrm>
            <a:off x="9106310" y="5572768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FEC6A82-E20A-799A-034C-F46045586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717" y="5568942"/>
            <a:ext cx="855092" cy="82837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4D8C42A-31C0-F83B-F10F-40F22E033801}"/>
              </a:ext>
            </a:extLst>
          </p:cNvPr>
          <p:cNvSpPr txBox="1"/>
          <p:nvPr/>
        </p:nvSpPr>
        <p:spPr>
          <a:xfrm>
            <a:off x="9196446" y="6334482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79" name="Google Shape;540;p32">
            <a:extLst>
              <a:ext uri="{FF2B5EF4-FFF2-40B4-BE49-F238E27FC236}">
                <a16:creationId xmlns:a16="http://schemas.microsoft.com/office/drawing/2014/main" id="{81B850D8-A2FF-1B62-19D2-167E254F235A}"/>
              </a:ext>
            </a:extLst>
          </p:cNvPr>
          <p:cNvSpPr/>
          <p:nvPr/>
        </p:nvSpPr>
        <p:spPr>
          <a:xfrm>
            <a:off x="12199355" y="5550853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AC90F76-003F-1D24-AB7B-DE0829147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1762" y="5547027"/>
            <a:ext cx="855092" cy="82837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0F70CD6A-8DAF-B8E5-859E-903ECA2A69D5}"/>
              </a:ext>
            </a:extLst>
          </p:cNvPr>
          <p:cNvSpPr txBox="1"/>
          <p:nvPr/>
        </p:nvSpPr>
        <p:spPr>
          <a:xfrm>
            <a:off x="12289491" y="6312567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5" name="Google Shape;540;p32">
            <a:extLst>
              <a:ext uri="{FF2B5EF4-FFF2-40B4-BE49-F238E27FC236}">
                <a16:creationId xmlns:a16="http://schemas.microsoft.com/office/drawing/2014/main" id="{C7FBC5D9-7472-D52F-353D-65D5A321ED51}"/>
              </a:ext>
            </a:extLst>
          </p:cNvPr>
          <p:cNvSpPr/>
          <p:nvPr/>
        </p:nvSpPr>
        <p:spPr>
          <a:xfrm>
            <a:off x="7875573" y="5572117"/>
            <a:ext cx="1059906" cy="103583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89C0AE0-0FA7-8574-E0FC-E021CC9C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980" y="5568291"/>
            <a:ext cx="855092" cy="82837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C852100-7440-A5E6-9098-A389C069527E}"/>
              </a:ext>
            </a:extLst>
          </p:cNvPr>
          <p:cNvSpPr txBox="1"/>
          <p:nvPr/>
        </p:nvSpPr>
        <p:spPr>
          <a:xfrm>
            <a:off x="7965709" y="6333831"/>
            <a:ext cx="914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GKE Node</a:t>
            </a:r>
          </a:p>
        </p:txBody>
      </p:sp>
      <p:sp>
        <p:nvSpPr>
          <p:cNvPr id="88" name="Title 3">
            <a:extLst>
              <a:ext uri="{FF2B5EF4-FFF2-40B4-BE49-F238E27FC236}">
                <a16:creationId xmlns:a16="http://schemas.microsoft.com/office/drawing/2014/main" id="{1D39679F-4820-4FAF-6CAA-425A4B62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Cluster Autoscaler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0578ACD6-BFDB-4817-537F-787FE600F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6226126" cy="6719298"/>
          </a:xfrm>
        </p:spPr>
        <p:txBody>
          <a:bodyPr>
            <a:normAutofit/>
          </a:bodyPr>
          <a:lstStyle/>
          <a:p>
            <a:r>
              <a:rPr lang="en-US" b="1" dirty="0"/>
              <a:t>Benefits</a:t>
            </a:r>
          </a:p>
          <a:p>
            <a:pPr lvl="1"/>
            <a:r>
              <a:rPr lang="en-US" dirty="0"/>
              <a:t>Increases the </a:t>
            </a:r>
            <a:r>
              <a:rPr lang="en-US" dirty="0">
                <a:solidFill>
                  <a:srgbClr val="0070C0"/>
                </a:solidFill>
              </a:rPr>
              <a:t>availability</a:t>
            </a:r>
            <a:r>
              <a:rPr lang="en-US" dirty="0"/>
              <a:t> of your workloads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Control</a:t>
            </a:r>
            <a:r>
              <a:rPr lang="en-US" dirty="0"/>
              <a:t> the costs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Effective</a:t>
            </a:r>
            <a:r>
              <a:rPr lang="en-US" dirty="0"/>
              <a:t> use of system resources (CPU, memory)</a:t>
            </a:r>
          </a:p>
          <a:p>
            <a:r>
              <a:rPr lang="en-US" b="1" dirty="0"/>
              <a:t>Standard vs Autopilot Clusters</a:t>
            </a:r>
          </a:p>
          <a:p>
            <a:pPr lvl="1"/>
            <a:r>
              <a:rPr lang="en-US" dirty="0"/>
              <a:t>Standard Cluster uses </a:t>
            </a:r>
            <a:r>
              <a:rPr lang="en-US" dirty="0">
                <a:solidFill>
                  <a:srgbClr val="0070C0"/>
                </a:solidFill>
              </a:rPr>
              <a:t>Cluster Autoscaler</a:t>
            </a:r>
          </a:p>
          <a:p>
            <a:pPr lvl="1"/>
            <a:r>
              <a:rPr lang="en-US" dirty="0"/>
              <a:t>Autopilot cluster uses </a:t>
            </a:r>
            <a:r>
              <a:rPr lang="en-US" dirty="0">
                <a:solidFill>
                  <a:srgbClr val="0070C0"/>
                </a:solidFill>
              </a:rPr>
              <a:t>Node auto-provisioning</a:t>
            </a:r>
          </a:p>
          <a:p>
            <a:pPr lvl="2"/>
            <a:r>
              <a:rPr lang="en-US" dirty="0"/>
              <a:t>GKE automatically takes care of nodes and manage node pools. </a:t>
            </a:r>
          </a:p>
          <a:p>
            <a:pPr lvl="1"/>
            <a:endParaRPr lang="en-US" dirty="0"/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6D0AB5E0-C2EA-B542-B931-C574E7B3D43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9002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Public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86" idx="1"/>
          </p:cNvCxnSpPr>
          <p:nvPr/>
        </p:nvCxnSpPr>
        <p:spPr>
          <a:xfrm rot="5400000" flipH="1" flipV="1">
            <a:off x="7894586" y="1301132"/>
            <a:ext cx="800997" cy="4302523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86" idx="1"/>
          </p:cNvCxnSpPr>
          <p:nvPr/>
        </p:nvCxnSpPr>
        <p:spPr>
          <a:xfrm rot="5400000" flipH="1" flipV="1">
            <a:off x="6314709" y="-319699"/>
            <a:ext cx="760043" cy="7503231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63556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34123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514275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Public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163E70-C102-C06B-1101-5DF33F7B70F1}"/>
              </a:ext>
            </a:extLst>
          </p:cNvPr>
          <p:cNvSpPr/>
          <p:nvPr/>
        </p:nvSpPr>
        <p:spPr>
          <a:xfrm>
            <a:off x="1247359" y="6326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2437501" y="6321562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1671A5B-C5F0-C9E8-6427-D3AEAA322778}"/>
              </a:ext>
            </a:extLst>
          </p:cNvPr>
          <p:cNvSpPr/>
          <p:nvPr/>
        </p:nvSpPr>
        <p:spPr>
          <a:xfrm>
            <a:off x="4556853" y="6344782"/>
            <a:ext cx="1059906" cy="39051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Public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746995" y="6361855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13A8E14B-E8B7-C3C3-EBB6-2AA1DC240ABB}"/>
              </a:ext>
            </a:extLst>
          </p:cNvPr>
          <p:cNvCxnSpPr>
            <a:cxnSpLocks/>
            <a:stCxn id="29" idx="1"/>
            <a:endCxn id="37" idx="0"/>
          </p:cNvCxnSpPr>
          <p:nvPr/>
        </p:nvCxnSpPr>
        <p:spPr>
          <a:xfrm rot="10800000" flipV="1">
            <a:off x="1777312" y="5704544"/>
            <a:ext cx="636812" cy="622238"/>
          </a:xfrm>
          <a:prstGeom prst="bentConnector2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stCxn id="31" idx="3"/>
            <a:endCxn id="39" idx="0"/>
          </p:cNvCxnSpPr>
          <p:nvPr/>
        </p:nvCxnSpPr>
        <p:spPr>
          <a:xfrm flipH="1">
            <a:off x="5086806" y="5723760"/>
            <a:ext cx="494084" cy="621022"/>
          </a:xfrm>
          <a:prstGeom prst="bentConnector4">
            <a:avLst>
              <a:gd name="adj1" fmla="val -69141"/>
              <a:gd name="adj2" fmla="val 80593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8B8EA565-4543-9A18-7803-FBF50F8BF2C5}"/>
              </a:ext>
            </a:extLst>
          </p:cNvPr>
          <p:cNvCxnSpPr>
            <a:stCxn id="39" idx="2"/>
            <a:endCxn id="53" idx="2"/>
          </p:cNvCxnSpPr>
          <p:nvPr/>
        </p:nvCxnSpPr>
        <p:spPr>
          <a:xfrm rot="5400000" flipH="1" flipV="1">
            <a:off x="9146603" y="1919564"/>
            <a:ext cx="755933" cy="8875528"/>
          </a:xfrm>
          <a:prstGeom prst="bentConnector3">
            <a:avLst>
              <a:gd name="adj1" fmla="val -92762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EC0713F9-BB0E-13AB-CCCD-7D9F0E8A2C6F}"/>
              </a:ext>
            </a:extLst>
          </p:cNvPr>
          <p:cNvCxnSpPr>
            <a:stCxn id="37" idx="2"/>
            <a:endCxn id="53" idx="2"/>
          </p:cNvCxnSpPr>
          <p:nvPr/>
        </p:nvCxnSpPr>
        <p:spPr>
          <a:xfrm rot="5400000" flipH="1" flipV="1">
            <a:off x="7500856" y="255817"/>
            <a:ext cx="737933" cy="12185022"/>
          </a:xfrm>
          <a:prstGeom prst="bentConnector3">
            <a:avLst>
              <a:gd name="adj1" fmla="val -97808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6345535" y="7138274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82" name="Subtitle 2">
            <a:extLst>
              <a:ext uri="{FF2B5EF4-FFF2-40B4-BE49-F238E27FC236}">
                <a16:creationId xmlns:a16="http://schemas.microsoft.com/office/drawing/2014/main" id="{458A41E5-8EE5-1C4F-A5B3-874DDF4DF43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5823670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C2-02, C6-01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Add </a:t>
            </a:r>
            <a:r>
              <a:rPr lang="en-US" sz="2400" dirty="0">
                <a:solidFill>
                  <a:srgbClr val="FFFF00"/>
                </a:solidFill>
              </a:rPr>
              <a:t>Remote Backend </a:t>
            </a:r>
            <a:r>
              <a:rPr lang="en-US" sz="2400" dirty="0">
                <a:solidFill>
                  <a:schemeClr val="bg1"/>
                </a:solidFill>
              </a:rPr>
              <a:t>as Cloud Storage 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 </a:t>
            </a:r>
            <a:r>
              <a:rPr lang="en-US" dirty="0">
                <a:solidFill>
                  <a:srgbClr val="FFFF00"/>
                </a:solidFill>
              </a:rPr>
              <a:t>new variables </a:t>
            </a:r>
            <a:r>
              <a:rPr lang="en-US" dirty="0"/>
              <a:t>related to Private Cluster IP ranges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D486F5-7B56-D79D-EEEE-E2C5FBBE7A35}"/>
              </a:ext>
            </a:extLst>
          </p:cNvPr>
          <p:cNvSpPr/>
          <p:nvPr/>
        </p:nvSpPr>
        <p:spPr>
          <a:xfrm>
            <a:off x="7675297" y="417354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a </a:t>
            </a:r>
            <a:r>
              <a:rPr lang="en-US" sz="2400" dirty="0">
                <a:solidFill>
                  <a:srgbClr val="FFFF00"/>
                </a:solidFill>
              </a:rPr>
              <a:t>subnet</a:t>
            </a:r>
            <a:r>
              <a:rPr lang="en-US" sz="2400" dirty="0"/>
              <a:t> with secondary IP ranges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2A4B30-C062-4CB6-B378-1B33CA34423B}"/>
              </a:ext>
            </a:extLst>
          </p:cNvPr>
          <p:cNvSpPr/>
          <p:nvPr/>
        </p:nvSpPr>
        <p:spPr>
          <a:xfrm>
            <a:off x="6086980" y="417354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k8s API Server Public Endpoint + Cluster Autoscaler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C24248-7AF0-CE7B-2731-2925EF1ED186}"/>
              </a:ext>
            </a:extLst>
          </p:cNvPr>
          <p:cNvSpPr/>
          <p:nvPr/>
        </p:nvSpPr>
        <p:spPr>
          <a:xfrm>
            <a:off x="7691529" y="50670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</a:t>
            </a:r>
            <a:r>
              <a:rPr lang="en-US" dirty="0">
                <a:solidFill>
                  <a:srgbClr val="FFFF00"/>
                </a:solidFill>
              </a:rPr>
              <a:t>Private</a:t>
            </a:r>
            <a:r>
              <a:rPr lang="en-US" dirty="0"/>
              <a:t> cluster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C98310-C630-7159-34E7-2F2FC54FC42A}"/>
              </a:ext>
            </a:extLst>
          </p:cNvPr>
          <p:cNvSpPr/>
          <p:nvPr/>
        </p:nvSpPr>
        <p:spPr>
          <a:xfrm>
            <a:off x="6103212" y="50670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AC90CA-328B-846C-68B4-03BD2A7202CF}"/>
              </a:ext>
            </a:extLst>
          </p:cNvPr>
          <p:cNvSpPr/>
          <p:nvPr/>
        </p:nvSpPr>
        <p:spPr>
          <a:xfrm>
            <a:off x="7703294" y="596567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GKE </a:t>
            </a:r>
            <a:r>
              <a:rPr lang="en-US" sz="2400" dirty="0">
                <a:solidFill>
                  <a:srgbClr val="FFFF00"/>
                </a:solidFill>
              </a:rPr>
              <a:t>Linux Node Pool + Cluster Autoscaler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1C6B752-5085-76F3-892B-C9B39149F062}"/>
              </a:ext>
            </a:extLst>
          </p:cNvPr>
          <p:cNvSpPr/>
          <p:nvPr/>
        </p:nvSpPr>
        <p:spPr>
          <a:xfrm>
            <a:off x="6114977" y="596567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E841D60-CA91-4892-B0A2-A241DFE6EE82}"/>
              </a:ext>
            </a:extLst>
          </p:cNvPr>
          <p:cNvSpPr/>
          <p:nvPr/>
        </p:nvSpPr>
        <p:spPr>
          <a:xfrm>
            <a:off x="7723842" y="68643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6055CB-391D-4AB3-3096-3F228BA81948}"/>
              </a:ext>
            </a:extLst>
          </p:cNvPr>
          <p:cNvSpPr/>
          <p:nvPr/>
        </p:nvSpPr>
        <p:spPr>
          <a:xfrm>
            <a:off x="6135525" y="68643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90126-BAD3-AD42-3CC1-6C8D7BFF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2" y="511501"/>
            <a:ext cx="5880444" cy="720659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281857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Cluster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C9CD344-753C-D042-AD5C-67D9D096DDF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632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5" grpId="0" animBg="1"/>
      <p:bldP spid="6" grpId="0" animBg="1"/>
      <p:bldP spid="13" grpId="0" animBg="1"/>
      <p:bldP spid="14" grpId="0" animBg="1"/>
      <p:bldP spid="21" grpId="0" animBg="1"/>
      <p:bldP spid="2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Cloud NAT and Cloud Router </a:t>
            </a:r>
            <a:r>
              <a:rPr lang="en-US" sz="2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Input variable values: </a:t>
            </a:r>
            <a:r>
              <a:rPr lang="en-US" dirty="0" err="1"/>
              <a:t>terraform.tfvars</a:t>
            </a:r>
            <a:r>
              <a:rPr lang="en-US" dirty="0"/>
              <a:t> related to </a:t>
            </a:r>
            <a:r>
              <a:rPr lang="en-US" dirty="0">
                <a:solidFill>
                  <a:srgbClr val="FFFF00"/>
                </a:solidFill>
              </a:rPr>
              <a:t>Private Cluster CIDR Ranges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TFVARS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k8s API Server Public Endpoint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90126-BAD3-AD42-3CC1-6C8D7BFF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2" y="511501"/>
            <a:ext cx="5880444" cy="720659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734E35-F0B5-3BB1-C095-DA9360D64FB6}"/>
              </a:ext>
            </a:extLst>
          </p:cNvPr>
          <p:cNvSpPr/>
          <p:nvPr/>
        </p:nvSpPr>
        <p:spPr>
          <a:xfrm>
            <a:off x="146134" y="35243"/>
            <a:ext cx="281857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Cluster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C33A772-A053-AD47-A5B0-C370BDCEAC8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7774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239180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</a:t>
            </a:r>
            <a:r>
              <a:rPr lang="en-US" sz="2400" dirty="0">
                <a:solidFill>
                  <a:srgbClr val="FFFF00"/>
                </a:solidFill>
              </a:rPr>
              <a:t>project-1</a:t>
            </a:r>
            <a:r>
              <a:rPr lang="en-US" sz="2400" dirty="0">
                <a:solidFill>
                  <a:schemeClr val="bg1"/>
                </a:solidFill>
              </a:rPr>
              <a:t> Terraform state file </a:t>
            </a:r>
            <a:r>
              <a:rPr lang="en-US" sz="2400" dirty="0">
                <a:solidFill>
                  <a:srgbClr val="FFFF00"/>
                </a:solidFill>
              </a:rPr>
              <a:t>bucket prefix </a:t>
            </a:r>
            <a:r>
              <a:rPr lang="en-US" sz="2400" dirty="0">
                <a:solidFill>
                  <a:schemeClr val="bg1"/>
                </a:solidFill>
              </a:rPr>
              <a:t>in Remote State Data source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239180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Kubernetes Deployment and Service using Terraform + Terraform Remote State Data source concept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85B0F0-BE61-B60D-2036-B62C333B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578197"/>
            <a:ext cx="5759074" cy="4123960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BB6FC4E-508C-024B-AA25-6B933ED0843E}"/>
              </a:ext>
            </a:extLst>
          </p:cNvPr>
          <p:cNvSpPr/>
          <p:nvPr/>
        </p:nvSpPr>
        <p:spPr>
          <a:xfrm>
            <a:off x="146135" y="35243"/>
            <a:ext cx="4323124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k8s Terraform Manifests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4F134D-1043-49FD-1F1D-BEE5D1843B05}"/>
              </a:ext>
            </a:extLst>
          </p:cNvPr>
          <p:cNvSpPr/>
          <p:nvPr/>
        </p:nvSpPr>
        <p:spPr>
          <a:xfrm>
            <a:off x="7662041" y="1496862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No Changes: c1, c2-01, c2-02, c3-02, c4, c5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4B6DB0-7A72-AA57-9BDE-2271090BF77D}"/>
              </a:ext>
            </a:extLst>
          </p:cNvPr>
          <p:cNvSpPr/>
          <p:nvPr/>
        </p:nvSpPr>
        <p:spPr>
          <a:xfrm>
            <a:off x="6073724" y="1496863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4A7D763-7922-A248-CFC0-F363D3423E44}"/>
              </a:ext>
            </a:extLst>
          </p:cNvPr>
          <p:cNvSpPr/>
          <p:nvPr/>
        </p:nvSpPr>
        <p:spPr>
          <a:xfrm>
            <a:off x="369870" y="3441843"/>
            <a:ext cx="5034337" cy="52398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063CEDE-0352-DF40-AFED-CC84FA01A5C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1956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" grpId="0" animBg="1"/>
      <p:bldP spid="7" grpId="0" animBg="1"/>
      <p:bldP spid="11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Horizontal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Pod Autoscaler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89667"/>
            <a:ext cx="8385636" cy="6815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Horizontal Pod Autoscaler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Demo-13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36BB198-EE4B-9B41-B57D-9BE641FC5DE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559693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261A4F-B5AC-839C-5A04-D3560A20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8F32A-07A3-AC62-F401-3AD5E2C1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Horizontal Pod Autoscaling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8728BFE-BEE8-7758-6968-D52E1A43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010017" cy="671929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Automatically increase or decrease </a:t>
            </a:r>
            <a:r>
              <a:rPr lang="en-US" dirty="0"/>
              <a:t>number of pods in response to </a:t>
            </a:r>
          </a:p>
          <a:p>
            <a:pPr lvl="1"/>
            <a:r>
              <a:rPr lang="en-US" dirty="0"/>
              <a:t>Workloads </a:t>
            </a:r>
            <a:r>
              <a:rPr lang="en-US" dirty="0">
                <a:solidFill>
                  <a:srgbClr val="0070C0"/>
                </a:solidFill>
              </a:rPr>
              <a:t>CPU and Memory </a:t>
            </a:r>
            <a:r>
              <a:rPr lang="en-US" dirty="0"/>
              <a:t>Utilization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Custom metrics </a:t>
            </a:r>
            <a:r>
              <a:rPr lang="en-US" dirty="0"/>
              <a:t>reported from within Kubernetes Cluster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External metrics </a:t>
            </a:r>
            <a:r>
              <a:rPr lang="en-US" dirty="0"/>
              <a:t>(Load Balancers, Messaging Services …)</a:t>
            </a:r>
          </a:p>
          <a:p>
            <a:pPr lvl="1"/>
            <a:r>
              <a:rPr lang="en-US" dirty="0"/>
              <a:t>Custom metrics using </a:t>
            </a:r>
            <a:r>
              <a:rPr lang="en-US" dirty="0">
                <a:solidFill>
                  <a:srgbClr val="0070C0"/>
                </a:solidFill>
              </a:rPr>
              <a:t>Managed Service for Prometheus</a:t>
            </a:r>
          </a:p>
          <a:p>
            <a:r>
              <a:rPr lang="en-US" dirty="0"/>
              <a:t>HPA automatically scales the pods in </a:t>
            </a:r>
            <a:r>
              <a:rPr lang="en-US" dirty="0">
                <a:solidFill>
                  <a:srgbClr val="0070C0"/>
                </a:solidFill>
              </a:rPr>
              <a:t>workload types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ReplicaSet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Replication Controller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Deployment</a:t>
            </a:r>
          </a:p>
          <a:p>
            <a:pPr lvl="1"/>
            <a:r>
              <a:rPr lang="en-US" dirty="0"/>
              <a:t>Kubernetes </a:t>
            </a:r>
            <a:r>
              <a:rPr lang="en-US" dirty="0">
                <a:solidFill>
                  <a:srgbClr val="0070C0"/>
                </a:solidFill>
              </a:rPr>
              <a:t>StatefulSet</a:t>
            </a:r>
          </a:p>
          <a:p>
            <a:r>
              <a:rPr lang="en-US" dirty="0"/>
              <a:t>This can help our applications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Scale out </a:t>
            </a:r>
            <a:r>
              <a:rPr lang="en-US" dirty="0"/>
              <a:t>to meet increased demand or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Scale in</a:t>
            </a:r>
            <a:r>
              <a:rPr lang="en-US" dirty="0"/>
              <a:t> when resources are not needed, thus freeing up your worker nodes for other applications</a:t>
            </a:r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Google Shape;187;p20">
            <a:extLst>
              <a:ext uri="{FF2B5EF4-FFF2-40B4-BE49-F238E27FC236}">
                <a16:creationId xmlns:a16="http://schemas.microsoft.com/office/drawing/2014/main" id="{A2CC8A5C-1D59-A984-694B-47F2EA717D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734" y="594598"/>
            <a:ext cx="1072438" cy="9657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C607CD-444F-2907-B8A5-22267978EB8F}"/>
              </a:ext>
            </a:extLst>
          </p:cNvPr>
          <p:cNvSpPr/>
          <p:nvPr/>
        </p:nvSpPr>
        <p:spPr>
          <a:xfrm>
            <a:off x="246579" y="7157770"/>
            <a:ext cx="11660941" cy="53425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HPA Imperative Command: </a:t>
            </a:r>
            <a:r>
              <a:rPr lang="en-US" dirty="0" err="1"/>
              <a:t>kubectl</a:t>
            </a:r>
            <a:r>
              <a:rPr lang="en-US" dirty="0"/>
              <a:t> </a:t>
            </a:r>
            <a:r>
              <a:rPr lang="en-US" dirty="0" err="1">
                <a:solidFill>
                  <a:srgbClr val="FFFF00"/>
                </a:solidFill>
              </a:rPr>
              <a:t>autoscale</a:t>
            </a:r>
            <a:r>
              <a:rPr lang="en-US" dirty="0"/>
              <a:t> deployment my-app --max 6 --min 4 --</a:t>
            </a:r>
            <a:r>
              <a:rPr lang="en-US" dirty="0" err="1"/>
              <a:t>cpu</a:t>
            </a:r>
            <a:r>
              <a:rPr lang="en-US" dirty="0"/>
              <a:t>-percent 50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21E66AA-99F5-DC45-AD68-C1CCCD46E57E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8537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9261A4F-B5AC-839C-5A04-D3560A206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98F32A-07A3-AC62-F401-3AD5E2C1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28" y="-1516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Metrics Server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8728BFE-BEE8-7758-6968-D52E1A43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0069827" cy="67192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Metrics Server collects resource metrics from </a:t>
            </a:r>
            <a:r>
              <a:rPr lang="en-US" dirty="0" err="1">
                <a:solidFill>
                  <a:srgbClr val="0070C0"/>
                </a:solidFill>
              </a:rPr>
              <a:t>Kubelets</a:t>
            </a:r>
            <a:r>
              <a:rPr lang="en-US" dirty="0">
                <a:solidFill>
                  <a:srgbClr val="0070C0"/>
                </a:solidFill>
              </a:rPr>
              <a:t> and exposes them in Kubernetes </a:t>
            </a:r>
            <a:r>
              <a:rPr lang="en-US" dirty="0" err="1">
                <a:solidFill>
                  <a:srgbClr val="0070C0"/>
                </a:solidFill>
              </a:rPr>
              <a:t>apiserver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through </a:t>
            </a:r>
            <a:r>
              <a:rPr lang="en-US" dirty="0">
                <a:solidFill>
                  <a:srgbClr val="0070C0"/>
                </a:solidFill>
              </a:rPr>
              <a:t>Metrics API </a:t>
            </a:r>
          </a:p>
          <a:p>
            <a:r>
              <a:rPr lang="en-US" dirty="0"/>
              <a:t>Metrics API can also be accessed by </a:t>
            </a:r>
            <a:r>
              <a:rPr lang="en-US" dirty="0" err="1">
                <a:solidFill>
                  <a:srgbClr val="0070C0"/>
                </a:solidFill>
              </a:rPr>
              <a:t>kubectl</a:t>
            </a:r>
            <a:r>
              <a:rPr lang="en-US" dirty="0">
                <a:solidFill>
                  <a:srgbClr val="0070C0"/>
                </a:solidFill>
              </a:rPr>
              <a:t> top</a:t>
            </a:r>
            <a:r>
              <a:rPr lang="en-US" dirty="0"/>
              <a:t>, making it easier to debug autoscaling pipelines.</a:t>
            </a:r>
          </a:p>
          <a:p>
            <a:r>
              <a:rPr lang="en-US" dirty="0"/>
              <a:t>Fast Autoscaling solution, </a:t>
            </a:r>
            <a:r>
              <a:rPr lang="en-US" dirty="0">
                <a:solidFill>
                  <a:srgbClr val="0070C0"/>
                </a:solidFill>
              </a:rPr>
              <a:t>collecting metrics every 15 seconds</a:t>
            </a:r>
          </a:p>
          <a:p>
            <a:r>
              <a:rPr lang="en-US" dirty="0"/>
              <a:t>Metrics Server is not meant for </a:t>
            </a:r>
            <a:r>
              <a:rPr lang="en-US" dirty="0">
                <a:solidFill>
                  <a:srgbClr val="0070C0"/>
                </a:solidFill>
              </a:rPr>
              <a:t>non-autoscaling purposes</a:t>
            </a:r>
            <a:r>
              <a:rPr lang="en-US" dirty="0"/>
              <a:t>.  For example, don't use it to forward metrics to monitoring solutions. </a:t>
            </a:r>
          </a:p>
          <a:p>
            <a:r>
              <a:rPr lang="en-US" dirty="0"/>
              <a:t>Resource efficiency, </a:t>
            </a:r>
            <a:r>
              <a:rPr lang="en-US" dirty="0">
                <a:solidFill>
                  <a:srgbClr val="0070C0"/>
                </a:solidFill>
              </a:rPr>
              <a:t>using 1 </a:t>
            </a:r>
            <a:r>
              <a:rPr lang="en-US" dirty="0" err="1">
                <a:solidFill>
                  <a:srgbClr val="0070C0"/>
                </a:solidFill>
              </a:rPr>
              <a:t>mili</a:t>
            </a:r>
            <a:r>
              <a:rPr lang="en-US" dirty="0">
                <a:solidFill>
                  <a:srgbClr val="0070C0"/>
                </a:solidFill>
              </a:rPr>
              <a:t> core of CPU and 2 MB of memory </a:t>
            </a:r>
            <a:r>
              <a:rPr lang="en-US" dirty="0"/>
              <a:t>for each node in a cluster</a:t>
            </a:r>
          </a:p>
          <a:p>
            <a:r>
              <a:rPr lang="en-IN" dirty="0"/>
              <a:t>Metrics Server used for </a:t>
            </a:r>
            <a:r>
              <a:rPr lang="en-IN" dirty="0">
                <a:solidFill>
                  <a:srgbClr val="0070C0"/>
                </a:solidFill>
              </a:rPr>
              <a:t>CPU/Memory </a:t>
            </a:r>
            <a:r>
              <a:rPr lang="en-IN" dirty="0"/>
              <a:t>based </a:t>
            </a:r>
            <a:r>
              <a:rPr lang="en-IN" dirty="0">
                <a:solidFill>
                  <a:srgbClr val="0070C0"/>
                </a:solidFill>
              </a:rPr>
              <a:t>horizontal autoscaling</a:t>
            </a:r>
          </a:p>
          <a:p>
            <a:r>
              <a:rPr lang="en-US" dirty="0"/>
              <a:t>Metrics Server used for </a:t>
            </a:r>
            <a:r>
              <a:rPr lang="en-US" dirty="0">
                <a:solidFill>
                  <a:srgbClr val="0070C0"/>
                </a:solidFill>
              </a:rPr>
              <a:t>automatically adjusting/suggesting </a:t>
            </a:r>
            <a:r>
              <a:rPr lang="en-US" dirty="0"/>
              <a:t>resources needed by containers  (</a:t>
            </a:r>
            <a:r>
              <a:rPr lang="en-US" dirty="0">
                <a:solidFill>
                  <a:srgbClr val="0070C0"/>
                </a:solidFill>
              </a:rPr>
              <a:t>Vertical Autoscaling</a:t>
            </a:r>
            <a:r>
              <a:rPr lang="en-US" dirty="0"/>
              <a:t>)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Google Shape;187;p20">
            <a:extLst>
              <a:ext uri="{FF2B5EF4-FFF2-40B4-BE49-F238E27FC236}">
                <a16:creationId xmlns:a16="http://schemas.microsoft.com/office/drawing/2014/main" id="{A2CC8A5C-1D59-A984-694B-47F2EA717D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734" y="594598"/>
            <a:ext cx="1072438" cy="96577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95;p28">
            <a:extLst>
              <a:ext uri="{FF2B5EF4-FFF2-40B4-BE49-F238E27FC236}">
                <a16:creationId xmlns:a16="http://schemas.microsoft.com/office/drawing/2014/main" id="{0BA758B1-527A-4833-7E22-0A6E1BA60C44}"/>
              </a:ext>
            </a:extLst>
          </p:cNvPr>
          <p:cNvSpPr/>
          <p:nvPr/>
        </p:nvSpPr>
        <p:spPr>
          <a:xfrm>
            <a:off x="10428514" y="2528200"/>
            <a:ext cx="4038284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414;p28">
            <a:extLst>
              <a:ext uri="{FF2B5EF4-FFF2-40B4-BE49-F238E27FC236}">
                <a16:creationId xmlns:a16="http://schemas.microsoft.com/office/drawing/2014/main" id="{47A2CAEA-5088-AC37-8920-B43A54F2140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4776" y="211551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4;p28">
            <a:extLst>
              <a:ext uri="{FF2B5EF4-FFF2-40B4-BE49-F238E27FC236}">
                <a16:creationId xmlns:a16="http://schemas.microsoft.com/office/drawing/2014/main" id="{183033D5-7F0C-1E38-D3CB-92EA7EF5F7B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19944" y="358387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7;p28">
            <a:extLst>
              <a:ext uri="{FF2B5EF4-FFF2-40B4-BE49-F238E27FC236}">
                <a16:creationId xmlns:a16="http://schemas.microsoft.com/office/drawing/2014/main" id="{0EC27D39-3775-74B2-9388-36A8A8E536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8313" y="3583878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8A562D-5EEE-2F89-BF51-57D789E4D73A}"/>
              </a:ext>
            </a:extLst>
          </p:cNvPr>
          <p:cNvSpPr txBox="1"/>
          <p:nvPr/>
        </p:nvSpPr>
        <p:spPr>
          <a:xfrm>
            <a:off x="12128623" y="452506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47F961-E0D8-99C7-27B9-1B7638BB6DE0}"/>
              </a:ext>
            </a:extLst>
          </p:cNvPr>
          <p:cNvSpPr txBox="1"/>
          <p:nvPr/>
        </p:nvSpPr>
        <p:spPr>
          <a:xfrm>
            <a:off x="11329308" y="2511978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11" name="Google Shape;412;p28">
            <a:extLst>
              <a:ext uri="{FF2B5EF4-FFF2-40B4-BE49-F238E27FC236}">
                <a16:creationId xmlns:a16="http://schemas.microsoft.com/office/drawing/2014/main" id="{060F072E-4671-A4A1-210D-7AC58E0258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6639" y="357868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C7B63-7039-6D9A-DCE4-F44466915EA8}"/>
              </a:ext>
            </a:extLst>
          </p:cNvPr>
          <p:cNvSpPr txBox="1"/>
          <p:nvPr/>
        </p:nvSpPr>
        <p:spPr>
          <a:xfrm>
            <a:off x="12945946" y="4538362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D2CD92-05C0-2DD2-6B2E-A823656EA9BD}"/>
              </a:ext>
            </a:extLst>
          </p:cNvPr>
          <p:cNvSpPr/>
          <p:nvPr/>
        </p:nvSpPr>
        <p:spPr>
          <a:xfrm>
            <a:off x="10591401" y="3285480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01AF7-6809-B0B3-0A03-7133AB361170}"/>
              </a:ext>
            </a:extLst>
          </p:cNvPr>
          <p:cNvSpPr txBox="1"/>
          <p:nvPr/>
        </p:nvSpPr>
        <p:spPr>
          <a:xfrm>
            <a:off x="10843603" y="4486951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F8A9FE9-6450-E2E2-DE51-22194C5EAEAE}"/>
              </a:ext>
            </a:extLst>
          </p:cNvPr>
          <p:cNvSpPr/>
          <p:nvPr/>
        </p:nvSpPr>
        <p:spPr>
          <a:xfrm>
            <a:off x="11329308" y="3099224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D216EBA-EC42-CFC4-5DC3-FE1F76DD2ABE}"/>
              </a:ext>
            </a:extLst>
          </p:cNvPr>
          <p:cNvSpPr/>
          <p:nvPr/>
        </p:nvSpPr>
        <p:spPr>
          <a:xfrm>
            <a:off x="10673296" y="5457387"/>
            <a:ext cx="3680673" cy="7484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kubectl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top</a:t>
            </a:r>
            <a:r>
              <a:rPr lang="en-US" b="1" dirty="0"/>
              <a:t> pods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5C97C149-BB42-EB4B-B40B-BDA3B3A9D8C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883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669" y="558571"/>
            <a:ext cx="364082" cy="36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MyApp1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7292DBF1-452E-C319-22BB-7E0590D2F0F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04" y="5200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F2A95FE8-1583-5CBC-A8C0-82AF7643C7F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844" y="581166"/>
            <a:ext cx="381124" cy="34268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ubtitle 2">
            <a:extLst>
              <a:ext uri="{FF2B5EF4-FFF2-40B4-BE49-F238E27FC236}">
                <a16:creationId xmlns:a16="http://schemas.microsoft.com/office/drawing/2014/main" id="{2EE57AD1-453A-6B48-8A87-CFC4F95A5B3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3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0"/>
      <p:bldP spid="51" grpId="0"/>
      <p:bldP spid="72" grpId="0"/>
      <p:bldP spid="78" grpId="0" animBg="1"/>
      <p:bldP spid="80" grpId="0"/>
      <p:bldP spid="81" grpId="0" animBg="1"/>
      <p:bldP spid="83" grpId="0" animBg="1"/>
      <p:bldP spid="88" grpId="0"/>
      <p:bldP spid="89" grpId="0"/>
      <p:bldP spid="91" grpId="0"/>
      <p:bldP spid="92" grpId="0" animBg="1"/>
      <p:bldP spid="93" grpId="0"/>
      <p:bldP spid="94" grpId="0" animBg="1"/>
      <p:bldP spid="96" grpId="0" animBg="1"/>
      <p:bldP spid="97" grpId="0"/>
      <p:bldP spid="99" grpId="0"/>
      <p:bldP spid="100" grpId="0"/>
      <p:bldP spid="102" grpId="0"/>
      <p:bldP spid="38" grpId="0" animBg="1"/>
      <p:bldP spid="103" grpId="0" animBg="1"/>
      <p:bldP spid="104" grpId="0" animBg="1"/>
      <p:bldP spid="105" grpId="0"/>
      <p:bldP spid="107" grpId="0" animBg="1"/>
      <p:bldP spid="108" grpId="0"/>
      <p:bldP spid="110" grpId="0"/>
      <p:bldP spid="112" grpId="0"/>
      <p:bldP spid="114" grpId="0"/>
      <p:bldP spid="116" grpId="0"/>
      <p:bldP spid="118" grpId="0"/>
      <p:bldP spid="12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7434"/>
            <a:ext cx="12618720" cy="1188851"/>
          </a:xfrm>
        </p:spPr>
        <p:txBody>
          <a:bodyPr/>
          <a:lstStyle/>
          <a:p>
            <a:r>
              <a:rPr lang="en-US" dirty="0"/>
              <a:t>Kubernetes Horizontal Pod Autoscaling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DB45F-A407-A856-6FBD-8835CE8F9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55" y="1677243"/>
            <a:ext cx="6032888" cy="4975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0E085-8736-0042-C8C0-A8FA56F4E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239" y="1611389"/>
            <a:ext cx="4087062" cy="596530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CE22139-D616-7E5A-B78E-76353918D904}"/>
              </a:ext>
            </a:extLst>
          </p:cNvPr>
          <p:cNvSpPr/>
          <p:nvPr/>
        </p:nvSpPr>
        <p:spPr>
          <a:xfrm>
            <a:off x="1541124" y="951417"/>
            <a:ext cx="2989779" cy="54861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</a:t>
            </a:r>
            <a:r>
              <a:rPr lang="en-US" dirty="0">
                <a:solidFill>
                  <a:srgbClr val="FFFF00"/>
                </a:solidFill>
              </a:rPr>
              <a:t>v1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50DF78-F55E-8D45-B55E-5FCCD3463C8B}"/>
              </a:ext>
            </a:extLst>
          </p:cNvPr>
          <p:cNvSpPr/>
          <p:nvPr/>
        </p:nvSpPr>
        <p:spPr>
          <a:xfrm>
            <a:off x="7036086" y="888248"/>
            <a:ext cx="2989779" cy="5486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</a:t>
            </a:r>
            <a:r>
              <a:rPr lang="en-US" dirty="0">
                <a:solidFill>
                  <a:srgbClr val="FFFF00"/>
                </a:solidFill>
              </a:rPr>
              <a:t>v2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36EE24B-5321-2642-95D1-C585E4D6F17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3580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Deployment	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204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372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HPA using Autoscaler V1 API Version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1734E35-F0B5-3BB1-C095-DA9360D64FB6}"/>
              </a:ext>
            </a:extLst>
          </p:cNvPr>
          <p:cNvSpPr/>
          <p:nvPr/>
        </p:nvSpPr>
        <p:spPr>
          <a:xfrm>
            <a:off x="146134" y="35243"/>
            <a:ext cx="254569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HPA V1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B8A0AD-9F80-4866-0687-4F33E883B066}"/>
              </a:ext>
            </a:extLst>
          </p:cNvPr>
          <p:cNvSpPr/>
          <p:nvPr/>
        </p:nvSpPr>
        <p:spPr>
          <a:xfrm>
            <a:off x="159275" y="4339636"/>
            <a:ext cx="254569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HPA V2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1333D-69BA-AA8D-C2EF-B5A073E4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" y="621343"/>
            <a:ext cx="5801727" cy="2296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AE469E-A460-DCF5-A201-1EDBC867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5" y="4925736"/>
            <a:ext cx="5801726" cy="208931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9E41A3-65B0-475B-D6C7-D011A5C8866F}"/>
              </a:ext>
            </a:extLst>
          </p:cNvPr>
          <p:cNvCxnSpPr>
            <a:cxnSpLocks/>
          </p:cNvCxnSpPr>
          <p:nvPr/>
        </p:nvCxnSpPr>
        <p:spPr>
          <a:xfrm>
            <a:off x="23529" y="4201884"/>
            <a:ext cx="14630401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1AA4A06-E47D-3774-9B7F-34CF6906B02D}"/>
              </a:ext>
            </a:extLst>
          </p:cNvPr>
          <p:cNvSpPr/>
          <p:nvPr/>
        </p:nvSpPr>
        <p:spPr>
          <a:xfrm>
            <a:off x="7685571" y="332469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HPA Autoscaler </a:t>
            </a:r>
            <a:r>
              <a:rPr lang="en-US" sz="2400" dirty="0">
                <a:solidFill>
                  <a:srgbClr val="FFFF00"/>
                </a:solidFill>
              </a:rPr>
              <a:t>V1 API Version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CCC5075-C58D-78E6-5B79-E76D2312D605}"/>
              </a:ext>
            </a:extLst>
          </p:cNvPr>
          <p:cNvSpPr/>
          <p:nvPr/>
        </p:nvSpPr>
        <p:spPr>
          <a:xfrm>
            <a:off x="6097254" y="332469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D06240-43D4-614B-FECE-F619A2F6845D}"/>
              </a:ext>
            </a:extLst>
          </p:cNvPr>
          <p:cNvSpPr/>
          <p:nvPr/>
        </p:nvSpPr>
        <p:spPr>
          <a:xfrm>
            <a:off x="7709101" y="515836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Deployment	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5B04DE-B42B-1271-8C13-767507F6F680}"/>
              </a:ext>
            </a:extLst>
          </p:cNvPr>
          <p:cNvSpPr/>
          <p:nvPr/>
        </p:nvSpPr>
        <p:spPr>
          <a:xfrm>
            <a:off x="6120784" y="515836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B24A7F4-4BE0-FFD5-1695-EDCEE866CE16}"/>
              </a:ext>
            </a:extLst>
          </p:cNvPr>
          <p:cNvSpPr/>
          <p:nvPr/>
        </p:nvSpPr>
        <p:spPr>
          <a:xfrm>
            <a:off x="7685571" y="605699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D74D8D6-1C76-B21A-D6E0-6619865CE7A4}"/>
              </a:ext>
            </a:extLst>
          </p:cNvPr>
          <p:cNvSpPr/>
          <p:nvPr/>
        </p:nvSpPr>
        <p:spPr>
          <a:xfrm>
            <a:off x="6120784" y="605699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B5ADCE2-90C7-E6D4-9969-ACD97BD571B5}"/>
              </a:ext>
            </a:extLst>
          </p:cNvPr>
          <p:cNvSpPr/>
          <p:nvPr/>
        </p:nvSpPr>
        <p:spPr>
          <a:xfrm>
            <a:off x="6144314" y="4293803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HPA using Autoscaler V1 API Version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5F62825-7609-0212-A153-82743CEBD2A6}"/>
              </a:ext>
            </a:extLst>
          </p:cNvPr>
          <p:cNvSpPr/>
          <p:nvPr/>
        </p:nvSpPr>
        <p:spPr>
          <a:xfrm>
            <a:off x="7709101" y="694400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HPA Autoscaler </a:t>
            </a:r>
            <a:r>
              <a:rPr lang="en-US" sz="2400" dirty="0">
                <a:solidFill>
                  <a:srgbClr val="FFFF00"/>
                </a:solidFill>
              </a:rPr>
              <a:t>V2 API Version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6C39149-89CC-6BA1-DDF2-62BC99ECC716}"/>
              </a:ext>
            </a:extLst>
          </p:cNvPr>
          <p:cNvSpPr/>
          <p:nvPr/>
        </p:nvSpPr>
        <p:spPr>
          <a:xfrm>
            <a:off x="6120784" y="694400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BB592B34-0996-9442-842C-95096116C23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7617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30" grpId="0" animBg="1"/>
      <p:bldP spid="3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</a:t>
            </a:r>
            <a:r>
              <a:rPr lang="en-US" sz="2400" dirty="0" err="1">
                <a:solidFill>
                  <a:srgbClr val="FFFF00"/>
                </a:solidFill>
              </a:rPr>
              <a:t>ClusterIP</a:t>
            </a:r>
            <a:r>
              <a:rPr lang="en-US" sz="2400" dirty="0">
                <a:solidFill>
                  <a:schemeClr val="bg1"/>
                </a:solidFill>
              </a:rPr>
              <a:t> Service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HPA Autoscaler V2 API Version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HPA V2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802094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Project-4: HPA V2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7C7A0-74EF-A194-BAC5-8047E5072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4" y="674490"/>
            <a:ext cx="5817614" cy="4984322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9959F45-62F7-CF48-B97C-5C0B70C3B11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8380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E2E0F1-46C5-EC3A-F9C3-9188CB960202}"/>
              </a:ext>
            </a:extLst>
          </p:cNvPr>
          <p:cNvSpPr/>
          <p:nvPr/>
        </p:nvSpPr>
        <p:spPr>
          <a:xfrm>
            <a:off x="2132196" y="7033822"/>
            <a:ext cx="5610991" cy="7103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Cluster Autoscaler</a:t>
            </a:r>
          </a:p>
        </p:txBody>
      </p:sp>
      <p:sp>
        <p:nvSpPr>
          <p:cNvPr id="88" name="Subtitle 2">
            <a:extLst>
              <a:ext uri="{FF2B5EF4-FFF2-40B4-BE49-F238E27FC236}">
                <a16:creationId xmlns:a16="http://schemas.microsoft.com/office/drawing/2014/main" id="{8FCE8908-B593-7742-8916-23B26488B7E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707920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Vertical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Pod Autoscaler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789667"/>
            <a:ext cx="8385636" cy="6815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Vertical Pod Autoscaler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75ACF9C-4CB7-1D40-8D34-E91C524194E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298578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612525" y="108734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12514" y="774249"/>
            <a:ext cx="882819" cy="85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067" y="28500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9148746" y="36884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11673907" y="108210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30" y="1657022"/>
            <a:ext cx="959685" cy="911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0396403" y="244514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849456" y="1642016"/>
            <a:ext cx="6318006" cy="5719286"/>
          </a:xfrm>
          <a:prstGeom prst="roundRect">
            <a:avLst>
              <a:gd name="adj" fmla="val 330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DF68B-0A51-193F-903F-4D59CCE6755F}"/>
              </a:ext>
            </a:extLst>
          </p:cNvPr>
          <p:cNvSpPr/>
          <p:nvPr/>
        </p:nvSpPr>
        <p:spPr>
          <a:xfrm>
            <a:off x="8029291" y="2824340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BFA027-399E-A05D-F9C9-B65AF060BF94}"/>
              </a:ext>
            </a:extLst>
          </p:cNvPr>
          <p:cNvSpPr/>
          <p:nvPr/>
        </p:nvSpPr>
        <p:spPr>
          <a:xfrm>
            <a:off x="8214238" y="4000232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ED0274-7C3C-7895-CEE4-28C70D710EAD}"/>
              </a:ext>
            </a:extLst>
          </p:cNvPr>
          <p:cNvSpPr/>
          <p:nvPr/>
        </p:nvSpPr>
        <p:spPr>
          <a:xfrm>
            <a:off x="8482523" y="4132410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0EC111-4B13-1C1B-E237-9BBB3FA60E8A}"/>
              </a:ext>
            </a:extLst>
          </p:cNvPr>
          <p:cNvSpPr/>
          <p:nvPr/>
        </p:nvSpPr>
        <p:spPr>
          <a:xfrm>
            <a:off x="8482523" y="4658534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4DA03-47B6-CC8B-FDEA-2A9161FE95AE}"/>
              </a:ext>
            </a:extLst>
          </p:cNvPr>
          <p:cNvSpPr txBox="1"/>
          <p:nvPr/>
        </p:nvSpPr>
        <p:spPr>
          <a:xfrm>
            <a:off x="8867880" y="5087367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CE7F0C-5B3D-FB6F-F364-EF61D6329E4A}"/>
              </a:ext>
            </a:extLst>
          </p:cNvPr>
          <p:cNvSpPr/>
          <p:nvPr/>
        </p:nvSpPr>
        <p:spPr>
          <a:xfrm>
            <a:off x="8214238" y="5579433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3E952E-607E-6B49-53A6-192B7D67CB96}"/>
              </a:ext>
            </a:extLst>
          </p:cNvPr>
          <p:cNvSpPr/>
          <p:nvPr/>
        </p:nvSpPr>
        <p:spPr>
          <a:xfrm>
            <a:off x="8482523" y="5711611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62789D4-8EDD-6769-6B43-DF87B87A8673}"/>
              </a:ext>
            </a:extLst>
          </p:cNvPr>
          <p:cNvSpPr/>
          <p:nvPr/>
        </p:nvSpPr>
        <p:spPr>
          <a:xfrm>
            <a:off x="8482523" y="6237735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AC27A-789A-08DB-73E1-D9AEC60067EE}"/>
              </a:ext>
            </a:extLst>
          </p:cNvPr>
          <p:cNvSpPr txBox="1"/>
          <p:nvPr/>
        </p:nvSpPr>
        <p:spPr>
          <a:xfrm>
            <a:off x="8940067" y="6678120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pic>
        <p:nvPicPr>
          <p:cNvPr id="22" name="Google Shape;404;p28">
            <a:extLst>
              <a:ext uri="{FF2B5EF4-FFF2-40B4-BE49-F238E27FC236}">
                <a16:creationId xmlns:a16="http://schemas.microsoft.com/office/drawing/2014/main" id="{84689957-7C69-9F4F-0F6D-A24828527E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451" y="287895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07AFBD-8CC8-51D8-3B0A-5E1C859645CF}"/>
              </a:ext>
            </a:extLst>
          </p:cNvPr>
          <p:cNvSpPr txBox="1"/>
          <p:nvPr/>
        </p:nvSpPr>
        <p:spPr>
          <a:xfrm>
            <a:off x="12340130" y="371740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5B55C65-DE8C-E89E-73F3-F075D5C288CF}"/>
              </a:ext>
            </a:extLst>
          </p:cNvPr>
          <p:cNvSpPr/>
          <p:nvPr/>
        </p:nvSpPr>
        <p:spPr>
          <a:xfrm>
            <a:off x="11220675" y="2853256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2E3EABC-4C85-CECC-6C53-CC830D130925}"/>
              </a:ext>
            </a:extLst>
          </p:cNvPr>
          <p:cNvSpPr/>
          <p:nvPr/>
        </p:nvSpPr>
        <p:spPr>
          <a:xfrm>
            <a:off x="11405622" y="4029148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81C5FD8-3062-07A5-6A22-6A470A0ACB75}"/>
              </a:ext>
            </a:extLst>
          </p:cNvPr>
          <p:cNvSpPr/>
          <p:nvPr/>
        </p:nvSpPr>
        <p:spPr>
          <a:xfrm>
            <a:off x="11673907" y="4161326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483FF01-1D28-A7F7-DCA1-CAC4BDA8D33B}"/>
              </a:ext>
            </a:extLst>
          </p:cNvPr>
          <p:cNvSpPr/>
          <p:nvPr/>
        </p:nvSpPr>
        <p:spPr>
          <a:xfrm>
            <a:off x="11673907" y="4687450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764FD4-97A8-7E3A-06BF-98267D0109E9}"/>
              </a:ext>
            </a:extLst>
          </p:cNvPr>
          <p:cNvSpPr txBox="1"/>
          <p:nvPr/>
        </p:nvSpPr>
        <p:spPr>
          <a:xfrm>
            <a:off x="12059264" y="5116283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D01DA2C-BE96-041C-1B0A-1784FC1E81C8}"/>
              </a:ext>
            </a:extLst>
          </p:cNvPr>
          <p:cNvSpPr/>
          <p:nvPr/>
        </p:nvSpPr>
        <p:spPr>
          <a:xfrm>
            <a:off x="11405622" y="5608349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BB29AA3-2E19-23E3-DFE8-B37A5A839F11}"/>
              </a:ext>
            </a:extLst>
          </p:cNvPr>
          <p:cNvSpPr/>
          <p:nvPr/>
        </p:nvSpPr>
        <p:spPr>
          <a:xfrm>
            <a:off x="11673907" y="5740527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83F22CE-19B1-2D06-916E-99C5B668EA28}"/>
              </a:ext>
            </a:extLst>
          </p:cNvPr>
          <p:cNvSpPr/>
          <p:nvPr/>
        </p:nvSpPr>
        <p:spPr>
          <a:xfrm>
            <a:off x="11673907" y="6266651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B9FDB-FE49-D55B-B76D-2E33674197E4}"/>
              </a:ext>
            </a:extLst>
          </p:cNvPr>
          <p:cNvSpPr txBox="1"/>
          <p:nvPr/>
        </p:nvSpPr>
        <p:spPr>
          <a:xfrm>
            <a:off x="12131451" y="6707036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565E8BB-0EB6-1E9D-BC83-ADF67F4A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4218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Vertical Pod Autoscaling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1B481E9-70CB-5B79-4918-76E96013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7280424" cy="6719298"/>
          </a:xfrm>
        </p:spPr>
        <p:txBody>
          <a:bodyPr>
            <a:normAutofit/>
          </a:bodyPr>
          <a:lstStyle/>
          <a:p>
            <a:r>
              <a:rPr lang="en-US" b="1" dirty="0"/>
              <a:t>Vertical Pod autoscaling: </a:t>
            </a:r>
            <a:r>
              <a:rPr lang="en-US" dirty="0"/>
              <a:t> Lets you </a:t>
            </a:r>
            <a:r>
              <a:rPr lang="en-US" dirty="0">
                <a:solidFill>
                  <a:srgbClr val="0070C0"/>
                </a:solidFill>
              </a:rPr>
              <a:t>analyze and set </a:t>
            </a:r>
            <a:r>
              <a:rPr lang="en-US" dirty="0"/>
              <a:t>CPU and memory resources required by Pods</a:t>
            </a:r>
          </a:p>
          <a:p>
            <a:r>
              <a:rPr lang="en-US" b="1" dirty="0"/>
              <a:t>Manual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recommends</a:t>
            </a:r>
            <a:r>
              <a:rPr lang="en-US" dirty="0"/>
              <a:t> </a:t>
            </a:r>
            <a:r>
              <a:rPr lang="en-US" dirty="0" err="1"/>
              <a:t>cpu</a:t>
            </a:r>
            <a:r>
              <a:rPr lang="en-US" dirty="0"/>
              <a:t> and memory requests and limits</a:t>
            </a:r>
          </a:p>
          <a:p>
            <a:pPr lvl="1"/>
            <a:r>
              <a:rPr lang="en-US" dirty="0"/>
              <a:t>We can review the recommendation and update the values </a:t>
            </a:r>
            <a:r>
              <a:rPr lang="en-US" dirty="0">
                <a:solidFill>
                  <a:srgbClr val="0070C0"/>
                </a:solidFill>
              </a:rPr>
              <a:t>manually</a:t>
            </a:r>
          </a:p>
          <a:p>
            <a:r>
              <a:rPr lang="en-US" b="1" dirty="0"/>
              <a:t>Automatic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recommends and automatically updates </a:t>
            </a:r>
            <a:r>
              <a:rPr lang="en-US" dirty="0"/>
              <a:t>the </a:t>
            </a:r>
            <a:r>
              <a:rPr lang="en-US" dirty="0" err="1"/>
              <a:t>cpu</a:t>
            </a:r>
            <a:r>
              <a:rPr lang="en-US" dirty="0"/>
              <a:t> and memory requests and limits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evicts and recreates </a:t>
            </a:r>
            <a:r>
              <a:rPr lang="en-US" dirty="0"/>
              <a:t>the pod during the resource request updates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B5E18A0-E577-3D45-9919-52FF85E9D4F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2345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612525" y="108734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12514" y="774249"/>
            <a:ext cx="882819" cy="85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067" y="28500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9148746" y="36884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11673907" y="108210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30" y="1657022"/>
            <a:ext cx="959685" cy="911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0396403" y="244514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849456" y="1642016"/>
            <a:ext cx="6318006" cy="5719286"/>
          </a:xfrm>
          <a:prstGeom prst="roundRect">
            <a:avLst>
              <a:gd name="adj" fmla="val 330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DF68B-0A51-193F-903F-4D59CCE6755F}"/>
              </a:ext>
            </a:extLst>
          </p:cNvPr>
          <p:cNvSpPr/>
          <p:nvPr/>
        </p:nvSpPr>
        <p:spPr>
          <a:xfrm>
            <a:off x="8029291" y="2824340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BFA027-399E-A05D-F9C9-B65AF060BF94}"/>
              </a:ext>
            </a:extLst>
          </p:cNvPr>
          <p:cNvSpPr/>
          <p:nvPr/>
        </p:nvSpPr>
        <p:spPr>
          <a:xfrm>
            <a:off x="8214238" y="4000232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ED0274-7C3C-7895-CEE4-28C70D710EAD}"/>
              </a:ext>
            </a:extLst>
          </p:cNvPr>
          <p:cNvSpPr/>
          <p:nvPr/>
        </p:nvSpPr>
        <p:spPr>
          <a:xfrm>
            <a:off x="8482523" y="4132410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0EC111-4B13-1C1B-E237-9BBB3FA60E8A}"/>
              </a:ext>
            </a:extLst>
          </p:cNvPr>
          <p:cNvSpPr/>
          <p:nvPr/>
        </p:nvSpPr>
        <p:spPr>
          <a:xfrm>
            <a:off x="8482523" y="4658534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4DA03-47B6-CC8B-FDEA-2A9161FE95AE}"/>
              </a:ext>
            </a:extLst>
          </p:cNvPr>
          <p:cNvSpPr txBox="1"/>
          <p:nvPr/>
        </p:nvSpPr>
        <p:spPr>
          <a:xfrm>
            <a:off x="8867880" y="5087367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CE7F0C-5B3D-FB6F-F364-EF61D6329E4A}"/>
              </a:ext>
            </a:extLst>
          </p:cNvPr>
          <p:cNvSpPr/>
          <p:nvPr/>
        </p:nvSpPr>
        <p:spPr>
          <a:xfrm>
            <a:off x="8214238" y="5579433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3E952E-607E-6B49-53A6-192B7D67CB96}"/>
              </a:ext>
            </a:extLst>
          </p:cNvPr>
          <p:cNvSpPr/>
          <p:nvPr/>
        </p:nvSpPr>
        <p:spPr>
          <a:xfrm>
            <a:off x="8482523" y="5711611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62789D4-8EDD-6769-6B43-DF87B87A8673}"/>
              </a:ext>
            </a:extLst>
          </p:cNvPr>
          <p:cNvSpPr/>
          <p:nvPr/>
        </p:nvSpPr>
        <p:spPr>
          <a:xfrm>
            <a:off x="8482523" y="6237735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AC27A-789A-08DB-73E1-D9AEC60067EE}"/>
              </a:ext>
            </a:extLst>
          </p:cNvPr>
          <p:cNvSpPr txBox="1"/>
          <p:nvPr/>
        </p:nvSpPr>
        <p:spPr>
          <a:xfrm>
            <a:off x="8940067" y="6678120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pic>
        <p:nvPicPr>
          <p:cNvPr id="22" name="Google Shape;404;p28">
            <a:extLst>
              <a:ext uri="{FF2B5EF4-FFF2-40B4-BE49-F238E27FC236}">
                <a16:creationId xmlns:a16="http://schemas.microsoft.com/office/drawing/2014/main" id="{84689957-7C69-9F4F-0F6D-A24828527E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451" y="287895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07AFBD-8CC8-51D8-3B0A-5E1C859645CF}"/>
              </a:ext>
            </a:extLst>
          </p:cNvPr>
          <p:cNvSpPr txBox="1"/>
          <p:nvPr/>
        </p:nvSpPr>
        <p:spPr>
          <a:xfrm>
            <a:off x="12340130" y="371740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5B55C65-DE8C-E89E-73F3-F075D5C288CF}"/>
              </a:ext>
            </a:extLst>
          </p:cNvPr>
          <p:cNvSpPr/>
          <p:nvPr/>
        </p:nvSpPr>
        <p:spPr>
          <a:xfrm>
            <a:off x="11220675" y="2853256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2E3EABC-4C85-CECC-6C53-CC830D130925}"/>
              </a:ext>
            </a:extLst>
          </p:cNvPr>
          <p:cNvSpPr/>
          <p:nvPr/>
        </p:nvSpPr>
        <p:spPr>
          <a:xfrm>
            <a:off x="11405622" y="4029148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81C5FD8-3062-07A5-6A22-6A470A0ACB75}"/>
              </a:ext>
            </a:extLst>
          </p:cNvPr>
          <p:cNvSpPr/>
          <p:nvPr/>
        </p:nvSpPr>
        <p:spPr>
          <a:xfrm>
            <a:off x="11673907" y="4161326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483FF01-1D28-A7F7-DCA1-CAC4BDA8D33B}"/>
              </a:ext>
            </a:extLst>
          </p:cNvPr>
          <p:cNvSpPr/>
          <p:nvPr/>
        </p:nvSpPr>
        <p:spPr>
          <a:xfrm>
            <a:off x="11673907" y="4687450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764FD4-97A8-7E3A-06BF-98267D0109E9}"/>
              </a:ext>
            </a:extLst>
          </p:cNvPr>
          <p:cNvSpPr txBox="1"/>
          <p:nvPr/>
        </p:nvSpPr>
        <p:spPr>
          <a:xfrm>
            <a:off x="12059264" y="5116283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D01DA2C-BE96-041C-1B0A-1784FC1E81C8}"/>
              </a:ext>
            </a:extLst>
          </p:cNvPr>
          <p:cNvSpPr/>
          <p:nvPr/>
        </p:nvSpPr>
        <p:spPr>
          <a:xfrm>
            <a:off x="11405622" y="5608349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BB29AA3-2E19-23E3-DFE8-B37A5A839F11}"/>
              </a:ext>
            </a:extLst>
          </p:cNvPr>
          <p:cNvSpPr/>
          <p:nvPr/>
        </p:nvSpPr>
        <p:spPr>
          <a:xfrm>
            <a:off x="11673907" y="5740527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83F22CE-19B1-2D06-916E-99C5B668EA28}"/>
              </a:ext>
            </a:extLst>
          </p:cNvPr>
          <p:cNvSpPr/>
          <p:nvPr/>
        </p:nvSpPr>
        <p:spPr>
          <a:xfrm>
            <a:off x="11673907" y="6266651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B9FDB-FE49-D55B-B76D-2E33674197E4}"/>
              </a:ext>
            </a:extLst>
          </p:cNvPr>
          <p:cNvSpPr txBox="1"/>
          <p:nvPr/>
        </p:nvSpPr>
        <p:spPr>
          <a:xfrm>
            <a:off x="12131451" y="6707036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565E8BB-0EB6-1E9D-BC83-ADF67F4A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4218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Vertical Pod Autoscaling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D1B481E9-70CB-5B79-4918-76E96013A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3"/>
            <a:ext cx="7280424" cy="674290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Standard vs Autopilot clusters</a:t>
            </a:r>
          </a:p>
          <a:p>
            <a:pPr lvl="1"/>
            <a:r>
              <a:rPr lang="en-US" dirty="0"/>
              <a:t>VPA need to be enabled at </a:t>
            </a:r>
            <a:r>
              <a:rPr lang="en-US" dirty="0">
                <a:solidFill>
                  <a:srgbClr val="0070C0"/>
                </a:solidFill>
              </a:rPr>
              <a:t>workload level </a:t>
            </a:r>
            <a:r>
              <a:rPr lang="en-US" dirty="0"/>
              <a:t>for standard clusters</a:t>
            </a:r>
          </a:p>
          <a:p>
            <a:pPr lvl="1"/>
            <a:r>
              <a:rPr lang="en-US" dirty="0"/>
              <a:t>VPA is </a:t>
            </a:r>
            <a:r>
              <a:rPr lang="en-US" dirty="0">
                <a:solidFill>
                  <a:srgbClr val="0070C0"/>
                </a:solidFill>
              </a:rPr>
              <a:t>by default enabled </a:t>
            </a:r>
            <a:r>
              <a:rPr lang="en-US" dirty="0"/>
              <a:t>in Autopilot clusters</a:t>
            </a:r>
          </a:p>
          <a:p>
            <a:r>
              <a:rPr lang="en-US" b="1" dirty="0"/>
              <a:t>Benefits</a:t>
            </a:r>
          </a:p>
          <a:p>
            <a:pPr lvl="1"/>
            <a:r>
              <a:rPr lang="en-US" dirty="0"/>
              <a:t>Cluster nodes are used </a:t>
            </a:r>
            <a:r>
              <a:rPr lang="en-US" dirty="0">
                <a:solidFill>
                  <a:srgbClr val="0070C0"/>
                </a:solidFill>
              </a:rPr>
              <a:t>efficiently</a:t>
            </a:r>
            <a:r>
              <a:rPr lang="en-US" dirty="0"/>
              <a:t> because Pods use exactly what they need</a:t>
            </a:r>
          </a:p>
          <a:p>
            <a:pPr lvl="1"/>
            <a:r>
              <a:rPr lang="en-US" dirty="0"/>
              <a:t>You don't have to run time-consuming </a:t>
            </a:r>
            <a:r>
              <a:rPr lang="en-US" dirty="0">
                <a:solidFill>
                  <a:srgbClr val="0070C0"/>
                </a:solidFill>
              </a:rPr>
              <a:t>benchmarking tasks to determine </a:t>
            </a:r>
            <a:r>
              <a:rPr lang="en-US" dirty="0"/>
              <a:t>the correct values for CPU and memory requests</a:t>
            </a:r>
          </a:p>
          <a:p>
            <a:pPr lvl="1"/>
            <a:r>
              <a:rPr lang="en-US" dirty="0"/>
              <a:t>Pods are scheduled onto nodes that have the </a:t>
            </a:r>
            <a:r>
              <a:rPr lang="en-US" dirty="0">
                <a:solidFill>
                  <a:srgbClr val="0070C0"/>
                </a:solidFill>
              </a:rPr>
              <a:t>appropriate resources available</a:t>
            </a:r>
          </a:p>
          <a:p>
            <a:pPr lvl="1"/>
            <a:r>
              <a:rPr lang="en-US" dirty="0"/>
              <a:t>Runs Vertical Pod Autoscaler Pods as </a:t>
            </a:r>
            <a:r>
              <a:rPr lang="en-US" dirty="0">
                <a:solidFill>
                  <a:srgbClr val="0070C0"/>
                </a:solidFill>
              </a:rPr>
              <a:t>control plane processes </a:t>
            </a:r>
            <a:r>
              <a:rPr lang="en-US" dirty="0"/>
              <a:t>instead of Deployment on worker nodes (</a:t>
            </a:r>
            <a:r>
              <a:rPr lang="en-US" dirty="0">
                <a:solidFill>
                  <a:srgbClr val="0070C0"/>
                </a:solidFill>
              </a:rPr>
              <a:t>GKE special feature</a:t>
            </a:r>
            <a:r>
              <a:rPr lang="en-US" dirty="0"/>
              <a:t>)</a:t>
            </a:r>
          </a:p>
          <a:p>
            <a:r>
              <a:rPr lang="en-US" b="1" dirty="0"/>
              <a:t>Important Note: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Enable Cluster Autoscaler </a:t>
            </a:r>
            <a:r>
              <a:rPr lang="en-US" dirty="0"/>
              <a:t>before enabling VPA</a:t>
            </a:r>
          </a:p>
          <a:p>
            <a:pPr lvl="1"/>
            <a:r>
              <a:rPr lang="en-US" dirty="0"/>
              <a:t>VPA </a:t>
            </a:r>
            <a:r>
              <a:rPr lang="en-US" dirty="0">
                <a:solidFill>
                  <a:srgbClr val="0070C0"/>
                </a:solidFill>
              </a:rPr>
              <a:t>can talk to Cluster Autoscaler </a:t>
            </a:r>
            <a:r>
              <a:rPr lang="en-US" dirty="0"/>
              <a:t>to increase the number of nodes if needed for the VPA enabled workloads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6B11B1D3-8D88-2B44-B6B5-F382CFEEFCE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7155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– 01, 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Vertical Pod Autoscaler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VPA YAML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91731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 &amp; 3: VPA YAML &amp; 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D1E3A-9E1E-8183-1360-7AFF9FBD4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662502"/>
            <a:ext cx="5783960" cy="679653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AE92291-D506-72C2-CCCF-9952E6425605}"/>
              </a:ext>
            </a:extLst>
          </p:cNvPr>
          <p:cNvSpPr/>
          <p:nvPr/>
        </p:nvSpPr>
        <p:spPr>
          <a:xfrm>
            <a:off x="7685571" y="498645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42350-F67E-006F-5378-CAE41614ECA0}"/>
              </a:ext>
            </a:extLst>
          </p:cNvPr>
          <p:cNvSpPr/>
          <p:nvPr/>
        </p:nvSpPr>
        <p:spPr>
          <a:xfrm>
            <a:off x="6097254" y="498645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6C507A-975D-BC90-3690-49AE756016AD}"/>
              </a:ext>
            </a:extLst>
          </p:cNvPr>
          <p:cNvSpPr/>
          <p:nvPr/>
        </p:nvSpPr>
        <p:spPr>
          <a:xfrm>
            <a:off x="7697336" y="58850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Vertical Pod Autoscaler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BBF86F-6B9E-FD56-B2C2-EB4F7CE6A23F}"/>
              </a:ext>
            </a:extLst>
          </p:cNvPr>
          <p:cNvSpPr/>
          <p:nvPr/>
        </p:nvSpPr>
        <p:spPr>
          <a:xfrm>
            <a:off x="6109019" y="58850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3DD2428-AE54-CF4D-A49C-AF24AFE0B2D5}"/>
              </a:ext>
            </a:extLst>
          </p:cNvPr>
          <p:cNvSpPr/>
          <p:nvPr/>
        </p:nvSpPr>
        <p:spPr>
          <a:xfrm>
            <a:off x="6131058" y="4183296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VPA Terraform Manifests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27D9140-A46D-204B-9252-A99A53DF51B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928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Create GKE Standard Private Cluster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with k8s API Server Private Endpoint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Standard Private Cluster with </a:t>
            </a:r>
          </a:p>
          <a:p>
            <a:pPr algn="ctr"/>
            <a:r>
              <a:rPr lang="en-US" sz="2800" b="1" dirty="0"/>
              <a:t>Private Kubernetes API Server Endpoint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Demo-15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688C212-FA0B-0944-9BF4-AA047B5E11E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932209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229573" y="133169"/>
            <a:ext cx="10723654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00" dirty="0"/>
              <a:t>GKE Private Cluster - Access using </a:t>
            </a:r>
            <a:r>
              <a:rPr lang="en-US" sz="4200" dirty="0" err="1"/>
              <a:t>kubectl</a:t>
            </a:r>
            <a:endParaRPr lang="en-US" sz="4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D759C8-B25F-466F-6421-3DEAC91A0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8" y="873304"/>
            <a:ext cx="6723182" cy="671929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Least secure Option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Internet</a:t>
            </a:r>
          </a:p>
          <a:p>
            <a:r>
              <a:rPr lang="en-US" b="1" dirty="0"/>
              <a:t>Medium secure option: Demo-12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Authorized Networks: </a:t>
            </a:r>
            <a:r>
              <a:rPr lang="en-US" dirty="0">
                <a:solidFill>
                  <a:srgbClr val="389954"/>
                </a:solidFill>
              </a:rPr>
              <a:t>Enabled</a:t>
            </a:r>
          </a:p>
          <a:p>
            <a:pPr lvl="1"/>
            <a:r>
              <a:rPr lang="en-US" dirty="0"/>
              <a:t>Accessible via </a:t>
            </a:r>
            <a:r>
              <a:rPr lang="en-US" dirty="0">
                <a:solidFill>
                  <a:srgbClr val="0070C0"/>
                </a:solidFill>
              </a:rPr>
              <a:t>authorized internet IP ranges</a:t>
            </a:r>
            <a:r>
              <a:rPr lang="en-US" dirty="0"/>
              <a:t> (Example: </a:t>
            </a:r>
            <a:r>
              <a:rPr lang="en-US" dirty="0" err="1"/>
              <a:t>CloudShell</a:t>
            </a:r>
            <a:r>
              <a:rPr lang="en-US" dirty="0"/>
              <a:t>, local desktop, from specified network in authorized network)</a:t>
            </a:r>
          </a:p>
          <a:p>
            <a:r>
              <a:rPr lang="en-US" b="1" dirty="0"/>
              <a:t>High secure option: Demo-15</a:t>
            </a:r>
          </a:p>
          <a:p>
            <a:pPr lvl="1"/>
            <a:r>
              <a:rPr lang="en-US" dirty="0"/>
              <a:t>Public endpoint access: </a:t>
            </a:r>
            <a:r>
              <a:rPr lang="en-US" dirty="0">
                <a:solidFill>
                  <a:srgbClr val="FF0000"/>
                </a:solidFill>
              </a:rPr>
              <a:t>Disabled</a:t>
            </a:r>
          </a:p>
          <a:p>
            <a:pPr lvl="1"/>
            <a:r>
              <a:rPr lang="en-US" dirty="0"/>
              <a:t>Accessible via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VM</a:t>
            </a:r>
            <a:r>
              <a:rPr lang="en-US" dirty="0"/>
              <a:t> in google cloud VPC network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On-premise network </a:t>
            </a:r>
            <a:r>
              <a:rPr lang="en-US" dirty="0"/>
              <a:t>provided Cloud VPN or Cloud Interconnect is configured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B2FFB-2424-A3A5-EF51-EA8772FF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497" y="1501887"/>
            <a:ext cx="7655765" cy="461443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DF60947-E20F-6D42-8C54-37667F5FBD0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9235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  <p:sp>
        <p:nvSpPr>
          <p:cNvPr id="87" name="Subtitle 2">
            <a:extLst>
              <a:ext uri="{FF2B5EF4-FFF2-40B4-BE49-F238E27FC236}">
                <a16:creationId xmlns:a16="http://schemas.microsoft.com/office/drawing/2014/main" id="{E9C397A1-9688-E048-BFC8-6F0F5A18139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172585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967793"/>
            <a:ext cx="6460895" cy="416678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86054" y="295949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313973"/>
            <a:ext cx="2851926" cy="369712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340905"/>
            <a:ext cx="2851926" cy="367019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33590" y="3340905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291747" y="334090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97407" y="3661415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90385" y="3667496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039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280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734378" y="373180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970601" y="3749594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64705" y="11373"/>
            <a:ext cx="12706922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with Private Endpoint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588" y="4079203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754" y="402250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4841" y="586362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51855" y="656929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2706952" y="4628538"/>
            <a:ext cx="2468402" cy="177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Private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8359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069843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43262" y="817405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9" name="Google Shape;702;p35">
            <a:extLst>
              <a:ext uri="{FF2B5EF4-FFF2-40B4-BE49-F238E27FC236}">
                <a16:creationId xmlns:a16="http://schemas.microsoft.com/office/drawing/2014/main" id="{64A75908-54B9-5D6D-374E-EB0E923AAA24}"/>
              </a:ext>
            </a:extLst>
          </p:cNvPr>
          <p:cNvSpPr/>
          <p:nvPr/>
        </p:nvSpPr>
        <p:spPr>
          <a:xfrm>
            <a:off x="4288119" y="1780612"/>
            <a:ext cx="2999772" cy="113793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GKE Master Server IP Address CIDR Range (Reserved)</a:t>
            </a:r>
            <a:endParaRPr sz="14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AD07CB-8365-6443-1B5B-4AE22B5E8A4F}"/>
              </a:ext>
            </a:extLst>
          </p:cNvPr>
          <p:cNvSpPr txBox="1"/>
          <p:nvPr/>
        </p:nvSpPr>
        <p:spPr>
          <a:xfrm>
            <a:off x="4326156" y="1785373"/>
            <a:ext cx="1631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Subnet: 10.3.0.0/28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AB90B332-C37F-5B13-5633-CC35E7F3F578}"/>
              </a:ext>
            </a:extLst>
          </p:cNvPr>
          <p:cNvSpPr/>
          <p:nvPr/>
        </p:nvSpPr>
        <p:spPr>
          <a:xfrm>
            <a:off x="4510285" y="5815510"/>
            <a:ext cx="2460564" cy="104462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198;p23">
            <a:extLst>
              <a:ext uri="{FF2B5EF4-FFF2-40B4-BE49-F238E27FC236}">
                <a16:creationId xmlns:a16="http://schemas.microsoft.com/office/drawing/2014/main" id="{968FC925-ACEF-8C27-62A0-F09CB72F5B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957" y="587295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A5F71A3-5D6B-3AB5-10EA-1AEDE408DF3A}"/>
              </a:ext>
            </a:extLst>
          </p:cNvPr>
          <p:cNvSpPr txBox="1"/>
          <p:nvPr/>
        </p:nvSpPr>
        <p:spPr>
          <a:xfrm>
            <a:off x="5057673" y="5863628"/>
            <a:ext cx="1025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Bastion VM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8C8D62D-1E53-9024-4E9F-9BD9DE5AE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3409" y="6218116"/>
            <a:ext cx="1151496" cy="57766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F7B0A0D-63FE-B5CF-8CC0-52DCA64955EF}"/>
              </a:ext>
            </a:extLst>
          </p:cNvPr>
          <p:cNvSpPr/>
          <p:nvPr/>
        </p:nvSpPr>
        <p:spPr>
          <a:xfrm>
            <a:off x="4729740" y="2602696"/>
            <a:ext cx="2221209" cy="245268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k8s API Server ILB VIP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3232199-EE06-73E3-3317-826C24653FCD}"/>
              </a:ext>
            </a:extLst>
          </p:cNvPr>
          <p:cNvCxnSpPr>
            <a:stCxn id="89" idx="3"/>
            <a:endCxn id="85" idx="0"/>
          </p:cNvCxnSpPr>
          <p:nvPr/>
        </p:nvCxnSpPr>
        <p:spPr>
          <a:xfrm flipV="1">
            <a:off x="6950949" y="2666815"/>
            <a:ext cx="4366320" cy="58515"/>
          </a:xfrm>
          <a:prstGeom prst="bentConnector4">
            <a:avLst>
              <a:gd name="adj1" fmla="val 36535"/>
              <a:gd name="adj2" fmla="val 60024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D5F4F70-B059-4998-3E10-81A77B2902F1}"/>
              </a:ext>
            </a:extLst>
          </p:cNvPr>
          <p:cNvCxnSpPr/>
          <p:nvPr/>
        </p:nvCxnSpPr>
        <p:spPr>
          <a:xfrm>
            <a:off x="12664271" y="2713453"/>
            <a:ext cx="584369" cy="6880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2D2045-F247-8EBD-63B6-63D2D283D173}"/>
              </a:ext>
            </a:extLst>
          </p:cNvPr>
          <p:cNvCxnSpPr/>
          <p:nvPr/>
        </p:nvCxnSpPr>
        <p:spPr>
          <a:xfrm flipH="1">
            <a:off x="12711506" y="2602696"/>
            <a:ext cx="413421" cy="792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A33AE884-5B53-AA41-7D6C-CDDA74F79692}"/>
              </a:ext>
            </a:extLst>
          </p:cNvPr>
          <p:cNvCxnSpPr>
            <a:stCxn id="15" idx="0"/>
            <a:endCxn id="89" idx="1"/>
          </p:cNvCxnSpPr>
          <p:nvPr/>
        </p:nvCxnSpPr>
        <p:spPr>
          <a:xfrm rot="5400000" flipH="1" flipV="1">
            <a:off x="3184640" y="2477401"/>
            <a:ext cx="1297171" cy="17930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4747D614-FF9F-B2E8-E800-82D71BDDBD55}"/>
              </a:ext>
            </a:extLst>
          </p:cNvPr>
          <p:cNvCxnSpPr>
            <a:stCxn id="10" idx="0"/>
            <a:endCxn id="89" idx="2"/>
          </p:cNvCxnSpPr>
          <p:nvPr/>
        </p:nvCxnSpPr>
        <p:spPr>
          <a:xfrm rot="16200000" flipV="1">
            <a:off x="5400326" y="3287984"/>
            <a:ext cx="1231239" cy="351199"/>
          </a:xfrm>
          <a:prstGeom prst="bentConnector3">
            <a:avLst>
              <a:gd name="adj1" fmla="val 6919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8160F2D9-098C-E72B-A08C-AE991A975BF6}"/>
              </a:ext>
            </a:extLst>
          </p:cNvPr>
          <p:cNvCxnSpPr>
            <a:stCxn id="87" idx="1"/>
            <a:endCxn id="89" idx="1"/>
          </p:cNvCxnSpPr>
          <p:nvPr/>
        </p:nvCxnSpPr>
        <p:spPr>
          <a:xfrm rot="10800000">
            <a:off x="4729741" y="2725331"/>
            <a:ext cx="503669" cy="3781617"/>
          </a:xfrm>
          <a:prstGeom prst="bentConnector3">
            <a:avLst>
              <a:gd name="adj1" fmla="val 2290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7349615E-88C7-7F41-68F8-481E9B76863C}"/>
              </a:ext>
            </a:extLst>
          </p:cNvPr>
          <p:cNvCxnSpPr>
            <a:cxnSpLocks/>
            <a:stCxn id="55" idx="2"/>
            <a:endCxn id="82" idx="3"/>
          </p:cNvCxnSpPr>
          <p:nvPr/>
        </p:nvCxnSpPr>
        <p:spPr>
          <a:xfrm rot="5400000" flipH="1">
            <a:off x="10164611" y="3144062"/>
            <a:ext cx="600805" cy="6988330"/>
          </a:xfrm>
          <a:prstGeom prst="bentConnector4">
            <a:avLst>
              <a:gd name="adj1" fmla="val -34629"/>
              <a:gd name="adj2" fmla="val 9158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AA8DD0B-054E-C19E-0598-CC25D9CF30DE}"/>
              </a:ext>
            </a:extLst>
          </p:cNvPr>
          <p:cNvSpPr txBox="1"/>
          <p:nvPr/>
        </p:nvSpPr>
        <p:spPr>
          <a:xfrm>
            <a:off x="7653272" y="6720940"/>
            <a:ext cx="2876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Connect to Bastion VM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0896CBB-DDC7-89F8-7660-627331343051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0EDBA67-C615-7FA5-AD66-9FE3841A807A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70BD836-3E0D-B6DD-00F3-7BD2797F0B1F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76" name="Subtitle 2">
            <a:extLst>
              <a:ext uri="{FF2B5EF4-FFF2-40B4-BE49-F238E27FC236}">
                <a16:creationId xmlns:a16="http://schemas.microsoft.com/office/drawing/2014/main" id="{E5A4E74D-5107-6A40-AF70-8BA765F2DD6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1592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79" grpId="0" animBg="1"/>
      <p:bldP spid="81" grpId="0"/>
      <p:bldP spid="82" grpId="0" animBg="1"/>
      <p:bldP spid="84" grpId="0"/>
      <p:bldP spid="89" grpId="0" animBg="1"/>
      <p:bldP spid="153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Firewall rule with source as </a:t>
            </a:r>
            <a:r>
              <a:rPr lang="en-US" sz="2400" dirty="0">
                <a:solidFill>
                  <a:srgbClr val="FFFF00"/>
                </a:solidFill>
              </a:rPr>
              <a:t>IAP IP Range </a:t>
            </a:r>
            <a:r>
              <a:rPr lang="en-US" sz="2400" dirty="0">
                <a:solidFill>
                  <a:schemeClr val="bg1"/>
                </a:solidFill>
              </a:rPr>
              <a:t>(Bastion VM accessible using IAP only)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63532" y="32749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GKE cluster – Enable </a:t>
            </a:r>
            <a:r>
              <a:rPr lang="en-US" dirty="0">
                <a:solidFill>
                  <a:srgbClr val="FFFF00"/>
                </a:solidFill>
              </a:rPr>
              <a:t>Private Endpoint </a:t>
            </a:r>
            <a:r>
              <a:rPr lang="en-US" dirty="0"/>
              <a:t>setting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75215" y="32749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Standard Private Cluster + Private k8s API Server </a:t>
            </a:r>
            <a:r>
              <a:rPr lang="en-US" sz="2400" b="1" dirty="0" err="1"/>
              <a:t>EnpPoint</a:t>
            </a:r>
            <a:endParaRPr lang="en-US" sz="2400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91731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Private Cluster + Private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F28FD-3F02-81B5-0672-48AD22A7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568931"/>
            <a:ext cx="5635350" cy="646915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94D174F-EA0C-D141-9AC1-F6C60EF049D5}"/>
              </a:ext>
            </a:extLst>
          </p:cNvPr>
          <p:cNvSpPr/>
          <p:nvPr/>
        </p:nvSpPr>
        <p:spPr>
          <a:xfrm>
            <a:off x="7651767" y="41832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Comment </a:t>
            </a:r>
            <a:r>
              <a:rPr lang="en-US" sz="2400" dirty="0">
                <a:solidFill>
                  <a:srgbClr val="FFFF00"/>
                </a:solidFill>
              </a:rPr>
              <a:t>Tags</a:t>
            </a:r>
            <a:r>
              <a:rPr lang="en-US" sz="2400" dirty="0">
                <a:solidFill>
                  <a:schemeClr val="bg1"/>
                </a:solidFill>
              </a:rPr>
              <a:t> where earlier SSH firewall referenced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44BB429-5DC2-51C2-E53A-51B91A112E45}"/>
              </a:ext>
            </a:extLst>
          </p:cNvPr>
          <p:cNvSpPr/>
          <p:nvPr/>
        </p:nvSpPr>
        <p:spPr>
          <a:xfrm>
            <a:off x="6063450" y="41832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719EDFB-EE78-C7EF-E921-EA7A916A6FDB}"/>
              </a:ext>
            </a:extLst>
          </p:cNvPr>
          <p:cNvSpPr/>
          <p:nvPr/>
        </p:nvSpPr>
        <p:spPr>
          <a:xfrm>
            <a:off x="7651767" y="508192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Bastion</a:t>
            </a:r>
            <a:r>
              <a:rPr lang="en-US" dirty="0"/>
              <a:t> VM Instance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6E4A6E-7FDB-D89A-D7CA-6DFFE9F29C69}"/>
              </a:ext>
            </a:extLst>
          </p:cNvPr>
          <p:cNvSpPr/>
          <p:nvPr/>
        </p:nvSpPr>
        <p:spPr>
          <a:xfrm>
            <a:off x="6063450" y="508193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1428C0B-B355-A54E-A7E6-43E60C6D722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7722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Create GKE Autopilot Private cluster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with k8s API Server Public endpoint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98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Private Cluster + k8s API Server Public API endpoint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Demo-16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DFBA093-2A70-7C48-AE1B-9E316D5687D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43916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1669" y="558571"/>
            <a:ext cx="364082" cy="36408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MyApp1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" name="Google Shape;4513;p101">
            <a:extLst>
              <a:ext uri="{FF2B5EF4-FFF2-40B4-BE49-F238E27FC236}">
                <a16:creationId xmlns:a16="http://schemas.microsoft.com/office/drawing/2014/main" id="{7292DBF1-452E-C319-22BB-7E0590D2F0F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04" y="5200"/>
            <a:ext cx="1682520" cy="550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0;p23">
            <a:extLst>
              <a:ext uri="{FF2B5EF4-FFF2-40B4-BE49-F238E27FC236}">
                <a16:creationId xmlns:a16="http://schemas.microsoft.com/office/drawing/2014/main" id="{F2A95FE8-1583-5CBC-A8C0-82AF7643C7F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844" y="581166"/>
            <a:ext cx="381124" cy="3426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2583561-51DC-507D-C9F8-161F527D5FD2}"/>
              </a:ext>
            </a:extLst>
          </p:cNvPr>
          <p:cNvSpPr/>
          <p:nvPr/>
        </p:nvSpPr>
        <p:spPr>
          <a:xfrm>
            <a:off x="1348640" y="4959923"/>
            <a:ext cx="5034337" cy="20756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Horizontal Pod Autoscaling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EC8E413E-21AE-1744-9BE4-4FB71E9CB2A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757571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74D1CB-2DD2-0807-8101-F3F89FAA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821" y="3035181"/>
            <a:ext cx="3563006" cy="1188851"/>
          </a:xfrm>
        </p:spPr>
        <p:txBody>
          <a:bodyPr>
            <a:normAutofit fontScale="90000"/>
          </a:bodyPr>
          <a:lstStyle/>
          <a:p>
            <a:r>
              <a:rPr lang="en-US"/>
              <a:t>GKE </a:t>
            </a:r>
            <a:br>
              <a:rPr lang="en-US"/>
            </a:br>
            <a:r>
              <a:rPr lang="en-US"/>
              <a:t>Autopilot </a:t>
            </a:r>
            <a:br>
              <a:rPr lang="en-US"/>
            </a:br>
            <a:r>
              <a:rPr lang="en-US"/>
              <a:t>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B88EF-6F65-AB12-618B-D1FEB0B17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07" y="138610"/>
            <a:ext cx="10310647" cy="737826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5054B9-28AD-EB35-7BC0-F12237FCC98F}"/>
              </a:ext>
            </a:extLst>
          </p:cNvPr>
          <p:cNvSpPr txBox="1"/>
          <p:nvPr/>
        </p:nvSpPr>
        <p:spPr>
          <a:xfrm>
            <a:off x="548949" y="7514451"/>
            <a:ext cx="7974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Complete Comparison: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kubernetes</a:t>
            </a:r>
            <a:r>
              <a:rPr lang="en-US" sz="1200" dirty="0">
                <a:solidFill>
                  <a:srgbClr val="0070C0"/>
                </a:solidFill>
              </a:rPr>
              <a:t>-engine/docs/resources/autopilot-standard-feature-comparison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285CFE7-876C-D44C-9B1A-5EEBA5E47A6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3159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9225AD-7C80-4E78-640A-F96BADC1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235629"/>
            <a:ext cx="12618720" cy="1188851"/>
          </a:xfrm>
        </p:spPr>
        <p:txBody>
          <a:bodyPr/>
          <a:lstStyle/>
          <a:p>
            <a:r>
              <a:rPr lang="en-US"/>
              <a:t>GKE Autopilot Cluster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5D6C35-BC4F-5E2A-DFE3-F6B106D56CF3}"/>
              </a:ext>
            </a:extLst>
          </p:cNvPr>
          <p:cNvSpPr/>
          <p:nvPr/>
        </p:nvSpPr>
        <p:spPr>
          <a:xfrm>
            <a:off x="5176344" y="2921876"/>
            <a:ext cx="3100551" cy="21125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GKE</a:t>
            </a:r>
          </a:p>
          <a:p>
            <a:pPr algn="ctr"/>
            <a:r>
              <a:rPr lang="en-US" sz="4000"/>
              <a:t>Autopilot</a:t>
            </a:r>
          </a:p>
          <a:p>
            <a:pPr algn="ctr"/>
            <a:r>
              <a:rPr lang="en-US" sz="4000"/>
              <a:t>Cluster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BA4577D-937B-C12B-1961-17564E9139FB}"/>
              </a:ext>
            </a:extLst>
          </p:cNvPr>
          <p:cNvSpPr/>
          <p:nvPr/>
        </p:nvSpPr>
        <p:spPr>
          <a:xfrm>
            <a:off x="147144" y="725213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Pricing: </a:t>
            </a:r>
            <a:r>
              <a:rPr lang="en-US"/>
              <a:t>Pay per pod, Pay for the CPU, memory and storage used by our workloads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96C913-60A3-BC3B-087F-0412A68841A8}"/>
              </a:ext>
            </a:extLst>
          </p:cNvPr>
          <p:cNvSpPr/>
          <p:nvPr/>
        </p:nvSpPr>
        <p:spPr>
          <a:xfrm>
            <a:off x="147144" y="1940339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Pricing: </a:t>
            </a:r>
            <a:r>
              <a:rPr lang="en-US" dirty="0"/>
              <a:t>Not charged for system workloads, unused capacity on nodes, Operating System Costs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C547811-9D21-97FF-501D-A7268E431F28}"/>
              </a:ext>
            </a:extLst>
          </p:cNvPr>
          <p:cNvSpPr/>
          <p:nvPr/>
        </p:nvSpPr>
        <p:spPr>
          <a:xfrm>
            <a:off x="147143" y="3155465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Clusters have a super hardened configs with many security settings enabled by default.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0C9D94-5F9B-F028-5D15-C29719644BB8}"/>
              </a:ext>
            </a:extLst>
          </p:cNvPr>
          <p:cNvSpPr/>
          <p:nvPr/>
        </p:nvSpPr>
        <p:spPr>
          <a:xfrm>
            <a:off x="147143" y="4370591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Security: </a:t>
            </a:r>
            <a:r>
              <a:rPr lang="en-US"/>
              <a:t>GKE automatically applies the security patches.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6C9C086-F48B-2F1C-9F2F-297168CB5E26}"/>
              </a:ext>
            </a:extLst>
          </p:cNvPr>
          <p:cNvSpPr/>
          <p:nvPr/>
        </p:nvSpPr>
        <p:spPr>
          <a:xfrm>
            <a:off x="147140" y="5529587"/>
            <a:ext cx="4656083" cy="101950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Node Management: </a:t>
            </a:r>
            <a:r>
              <a:rPr lang="en-US"/>
              <a:t>Google manages Worker Nodes (Creation, Upgrades, Repairs)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232E753-E0C6-640C-6E38-94F52E397534}"/>
              </a:ext>
            </a:extLst>
          </p:cNvPr>
          <p:cNvSpPr/>
          <p:nvPr/>
        </p:nvSpPr>
        <p:spPr>
          <a:xfrm>
            <a:off x="8650016" y="725213"/>
            <a:ext cx="5833243" cy="11282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Scaling:</a:t>
            </a:r>
            <a:r>
              <a:rPr lang="en-US" dirty="0"/>
              <a:t> When high load, GKE provisions new nodes for those pods (Node </a:t>
            </a:r>
            <a:r>
              <a:rPr lang="en-US" dirty="0" err="1"/>
              <a:t>Autoprovisioning</a:t>
            </a:r>
            <a:r>
              <a:rPr lang="en-US" dirty="0"/>
              <a:t>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31140ED-2DF7-D714-1D3C-F6B687E03B1C}"/>
              </a:ext>
            </a:extLst>
          </p:cNvPr>
          <p:cNvSpPr/>
          <p:nvPr/>
        </p:nvSpPr>
        <p:spPr>
          <a:xfrm>
            <a:off x="8650013" y="1981636"/>
            <a:ext cx="5833243" cy="11282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Resource Management: </a:t>
            </a:r>
            <a:r>
              <a:rPr lang="en-US"/>
              <a:t>If we don’t specify resource values in workloads, Autopilot sets pre-configured default values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1CE9556-17A9-40A9-B8FC-FE1F902F6A28}"/>
              </a:ext>
            </a:extLst>
          </p:cNvPr>
          <p:cNvSpPr/>
          <p:nvPr/>
        </p:nvSpPr>
        <p:spPr>
          <a:xfrm>
            <a:off x="147141" y="6688583"/>
            <a:ext cx="4656083" cy="101950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Networking: </a:t>
            </a:r>
            <a:r>
              <a:rPr lang="en-US"/>
              <a:t>very advanced. All pod traffic passes through VPC Firewalls.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00C516E-5A49-3976-3420-D4646A6DC92B}"/>
              </a:ext>
            </a:extLst>
          </p:cNvPr>
          <p:cNvSpPr/>
          <p:nvPr/>
        </p:nvSpPr>
        <p:spPr>
          <a:xfrm>
            <a:off x="8650013" y="3238059"/>
            <a:ext cx="5833243" cy="139261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Release Management: 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/>
              <a:t>All Autopilot clusters are enrolled in GKE release channel which ensures control plane and nodes run on latest versions in that channel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3958FF-D60D-293B-00D8-8A0F2A12DBBD}"/>
              </a:ext>
            </a:extLst>
          </p:cNvPr>
          <p:cNvSpPr/>
          <p:nvPr/>
        </p:nvSpPr>
        <p:spPr>
          <a:xfrm>
            <a:off x="8650013" y="4758841"/>
            <a:ext cx="5833243" cy="126358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Managed Flexibility: </a:t>
            </a:r>
            <a:r>
              <a:rPr lang="en-US"/>
              <a:t>Autopilot supports specific hardware requirements (Compute Classes: General Purpose, Balanced, Scale-Out)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2EF64AB-C081-17EC-9291-E7BAF6544107}"/>
              </a:ext>
            </a:extLst>
          </p:cNvPr>
          <p:cNvSpPr/>
          <p:nvPr/>
        </p:nvSpPr>
        <p:spPr>
          <a:xfrm>
            <a:off x="8650013" y="6150591"/>
            <a:ext cx="5833243" cy="14694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00"/>
                </a:solidFill>
              </a:rPr>
              <a:t>Reduced Operational Complexity: </a:t>
            </a:r>
            <a:r>
              <a:rPr lang="en-US"/>
              <a:t>Autopilot reduces platform administration overhead by removing need to continuously monitor nodes, scaling and scheduling operations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87BBDD0-DF98-2342-96E2-039A37B6B6D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8290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DDDC53-7652-1491-0ABC-DFB344AC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Autopilot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4C343-3D52-033B-72FC-29570890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1" y="1265361"/>
            <a:ext cx="13837917" cy="320792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E0B300-083B-2538-39B3-77CAFF86D7FA}"/>
              </a:ext>
            </a:extLst>
          </p:cNvPr>
          <p:cNvSpPr/>
          <p:nvPr/>
        </p:nvSpPr>
        <p:spPr>
          <a:xfrm>
            <a:off x="1093076" y="4934189"/>
            <a:ext cx="11876689" cy="2396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Observation: Once the Autopilot cluster is created, if we don’t deploy any workloads, after some time </a:t>
            </a:r>
            <a:r>
              <a:rPr lang="en-US" sz="3000">
                <a:solidFill>
                  <a:srgbClr val="FFFF00"/>
                </a:solidFill>
              </a:rPr>
              <a:t>Number of nodes, Total vCPUs and Total Memory </a:t>
            </a:r>
            <a:r>
              <a:rPr lang="en-US" sz="3000"/>
              <a:t>all will come to </a:t>
            </a:r>
            <a:r>
              <a:rPr lang="en-US" sz="3000">
                <a:solidFill>
                  <a:srgbClr val="FFFF00"/>
                </a:solidFill>
              </a:rPr>
              <a:t>zero</a:t>
            </a:r>
            <a:r>
              <a:rPr lang="en-US" sz="3000"/>
              <a:t>.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194BB2F-562C-C44E-B60A-D9BB9E5A69E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79006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C3, C5, C4-02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GKE Autopilot private cluster with </a:t>
            </a:r>
            <a:r>
              <a:rPr lang="en-IN" sz="20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enable_autopilot</a:t>
            </a:r>
            <a:r>
              <a:rPr lang="en-IN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N" sz="20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=</a:t>
            </a:r>
            <a:r>
              <a:rPr lang="en-IN" sz="20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 </a:t>
            </a:r>
            <a:r>
              <a:rPr lang="en-IN" sz="20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Menlo" panose="020B0609030804020204" pitchFamily="49" charset="0"/>
              </a:rPr>
              <a:t>true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GKE Autopilot Private Cluster + k8s API Server Public Endpoint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766403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GKE Autopilot Private Cluster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971B8-7A93-5202-137D-7AED936A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19" y="674489"/>
            <a:ext cx="5766518" cy="501739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54D3374-350C-DC71-92CE-F02176EAE482}"/>
              </a:ext>
            </a:extLst>
          </p:cNvPr>
          <p:cNvSpPr/>
          <p:nvPr/>
        </p:nvSpPr>
        <p:spPr>
          <a:xfrm>
            <a:off x="297951" y="3482939"/>
            <a:ext cx="3955550" cy="63186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871C647-CE6B-CA4E-87F9-5C0970481FB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79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9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in 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3532" y="2376279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chemeClr val="bg1"/>
                </a:solidFill>
              </a:rPr>
              <a:t>Deployment: </a:t>
            </a:r>
            <a:r>
              <a:rPr lang="en-US" sz="2400" dirty="0">
                <a:solidFill>
                  <a:srgbClr val="FFFF00"/>
                </a:solidFill>
              </a:rPr>
              <a:t>Add Container Resource Request and Limits (Optional but recommended)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5215" y="2376280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YAML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91731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 &amp; 3:  YAML &amp; Terraform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AE92291-D506-72C2-CCCF-9952E6425605}"/>
              </a:ext>
            </a:extLst>
          </p:cNvPr>
          <p:cNvSpPr/>
          <p:nvPr/>
        </p:nvSpPr>
        <p:spPr>
          <a:xfrm>
            <a:off x="7685571" y="498645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C3-02 and C5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742350-F67E-006F-5378-CAE41614ECA0}"/>
              </a:ext>
            </a:extLst>
          </p:cNvPr>
          <p:cNvSpPr/>
          <p:nvPr/>
        </p:nvSpPr>
        <p:spPr>
          <a:xfrm>
            <a:off x="6097254" y="498645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6C507A-975D-BC90-3690-49AE756016AD}"/>
              </a:ext>
            </a:extLst>
          </p:cNvPr>
          <p:cNvSpPr/>
          <p:nvPr/>
        </p:nvSpPr>
        <p:spPr>
          <a:xfrm>
            <a:off x="7697336" y="5885085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chemeClr val="bg1"/>
                </a:solidFill>
              </a:rPr>
              <a:t>Deployment: </a:t>
            </a:r>
            <a:r>
              <a:rPr lang="en-US" sz="2400" dirty="0">
                <a:solidFill>
                  <a:srgbClr val="FFFF00"/>
                </a:solidFill>
              </a:rPr>
              <a:t>Add Container Resource Request and Limits (Optional but recommended)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BBF86F-6B9E-FD56-B2C2-EB4F7CE6A23F}"/>
              </a:ext>
            </a:extLst>
          </p:cNvPr>
          <p:cNvSpPr/>
          <p:nvPr/>
        </p:nvSpPr>
        <p:spPr>
          <a:xfrm>
            <a:off x="6109019" y="5885086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3DD2428-AE54-CF4D-A49C-AF24AFE0B2D5}"/>
              </a:ext>
            </a:extLst>
          </p:cNvPr>
          <p:cNvSpPr/>
          <p:nvPr/>
        </p:nvSpPr>
        <p:spPr>
          <a:xfrm>
            <a:off x="6131058" y="4183296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5585B-2CEE-2F9D-EEEF-A72337EC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702921"/>
            <a:ext cx="5473700" cy="48895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DE61B15-2A37-EFBC-E3D1-953313810D65}"/>
              </a:ext>
            </a:extLst>
          </p:cNvPr>
          <p:cNvSpPr/>
          <p:nvPr/>
        </p:nvSpPr>
        <p:spPr>
          <a:xfrm>
            <a:off x="308226" y="4399231"/>
            <a:ext cx="3955550" cy="38852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BC5186-C831-2DA5-97DB-43344CA8BC42}"/>
              </a:ext>
            </a:extLst>
          </p:cNvPr>
          <p:cNvSpPr/>
          <p:nvPr/>
        </p:nvSpPr>
        <p:spPr>
          <a:xfrm>
            <a:off x="714183" y="1173910"/>
            <a:ext cx="3955550" cy="38852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FD373076-BBDE-4540-9EA7-9417A097DD0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6798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Kubernetes Storage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Compute Engine Persistent Disks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Compute Engine persistent disks as storage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Demo-17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AD5D6B8-CE4B-6B46-A251-EEAA9F2B0F0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7492575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7AC789-E8F0-42FA-E033-3B8FC551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Storage - Key Resources</a:t>
            </a:r>
          </a:p>
        </p:txBody>
      </p:sp>
      <p:pic>
        <p:nvPicPr>
          <p:cNvPr id="5" name="Google Shape;400;p28">
            <a:extLst>
              <a:ext uri="{FF2B5EF4-FFF2-40B4-BE49-F238E27FC236}">
                <a16:creationId xmlns:a16="http://schemas.microsoft.com/office/drawing/2014/main" id="{771B5335-BB09-75ED-076D-BCC58B4298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2780" y="1962216"/>
            <a:ext cx="3439576" cy="2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02;p28">
            <a:extLst>
              <a:ext uri="{FF2B5EF4-FFF2-40B4-BE49-F238E27FC236}">
                <a16:creationId xmlns:a16="http://schemas.microsoft.com/office/drawing/2014/main" id="{E54625B2-5CC7-7D6E-89CF-7149262FBC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5104" y="1828549"/>
            <a:ext cx="3439559" cy="29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28">
            <a:extLst>
              <a:ext uri="{FF2B5EF4-FFF2-40B4-BE49-F238E27FC236}">
                <a16:creationId xmlns:a16="http://schemas.microsoft.com/office/drawing/2014/main" id="{035E1998-7757-C1A6-E86E-31156B8E5F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17" y="1828549"/>
            <a:ext cx="3439559" cy="29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A87B0E-60BD-4785-E29F-5C988D3BBFF3}"/>
              </a:ext>
            </a:extLst>
          </p:cNvPr>
          <p:cNvSpPr txBox="1"/>
          <p:nvPr/>
        </p:nvSpPr>
        <p:spPr>
          <a:xfrm>
            <a:off x="5463747" y="5251721"/>
            <a:ext cx="30768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/>
              <a:t>Kubernetes</a:t>
            </a:r>
          </a:p>
          <a:p>
            <a:pPr algn="ctr"/>
            <a:r>
              <a:rPr lang="en-US" sz="3000" b="1" dirty="0"/>
              <a:t>Persistent 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79870-04C2-3B07-0395-D3918F114C99}"/>
              </a:ext>
            </a:extLst>
          </p:cNvPr>
          <p:cNvSpPr txBox="1"/>
          <p:nvPr/>
        </p:nvSpPr>
        <p:spPr>
          <a:xfrm>
            <a:off x="623847" y="5251721"/>
            <a:ext cx="22730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/>
              <a:t>Kubernetes</a:t>
            </a:r>
          </a:p>
          <a:p>
            <a:pPr algn="ctr"/>
            <a:r>
              <a:rPr lang="en-US" sz="3000" b="1" dirty="0"/>
              <a:t>Storage Class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D4FCF0-3E31-32D5-0301-ECF70B0EDD80}"/>
              </a:ext>
            </a:extLst>
          </p:cNvPr>
          <p:cNvSpPr txBox="1"/>
          <p:nvPr/>
        </p:nvSpPr>
        <p:spPr>
          <a:xfrm>
            <a:off x="10305544" y="5251721"/>
            <a:ext cx="40579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/>
              <a:t>Kubernetes</a:t>
            </a:r>
          </a:p>
          <a:p>
            <a:pPr algn="ctr"/>
            <a:r>
              <a:rPr lang="en-US" sz="3000" b="1" dirty="0"/>
              <a:t>Persistent Volume Claim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B052865-B3BE-1E4E-895E-95300359D74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4179719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 flipH="1">
            <a:off x="12147029" y="4520890"/>
            <a:ext cx="13458" cy="486724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57936" y="34967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Storage Class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99174" y="3201375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30138" y="3254330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9410214" cy="6719298"/>
          </a:xfrm>
        </p:spPr>
        <p:txBody>
          <a:bodyPr>
            <a:normAutofit/>
          </a:bodyPr>
          <a:lstStyle/>
          <a:p>
            <a:r>
              <a:rPr lang="en-US" b="1" dirty="0"/>
              <a:t>Storage Class: </a:t>
            </a:r>
            <a:r>
              <a:rPr lang="en-US" dirty="0"/>
              <a:t>Provides a way for administrators to define the </a:t>
            </a:r>
            <a:r>
              <a:rPr lang="en-US" dirty="0">
                <a:solidFill>
                  <a:srgbClr val="0070C0"/>
                </a:solidFill>
              </a:rPr>
              <a:t>classes of storage they offer</a:t>
            </a:r>
          </a:p>
          <a:p>
            <a:pPr lvl="1"/>
            <a:r>
              <a:rPr lang="en-US" b="1" dirty="0"/>
              <a:t>standard-</a:t>
            </a:r>
            <a:r>
              <a:rPr lang="en-US" b="1" dirty="0" err="1"/>
              <a:t>rwo</a:t>
            </a:r>
            <a:r>
              <a:rPr lang="en-US" b="1" dirty="0"/>
              <a:t>: </a:t>
            </a:r>
            <a:r>
              <a:rPr lang="en-US" dirty="0"/>
              <a:t>Provides balanced disks</a:t>
            </a:r>
          </a:p>
          <a:p>
            <a:pPr lvl="1"/>
            <a:r>
              <a:rPr lang="en-US" b="1" dirty="0"/>
              <a:t>premium-</a:t>
            </a:r>
            <a:r>
              <a:rPr lang="en-US" b="1" dirty="0" err="1"/>
              <a:t>rwo</a:t>
            </a:r>
            <a:r>
              <a:rPr lang="en-US" b="1" dirty="0"/>
              <a:t>: </a:t>
            </a:r>
            <a:r>
              <a:rPr lang="en-US" dirty="0"/>
              <a:t>Provides SSD disks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5F36AC-8910-7970-DB6E-4D3AFF3F3F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868" y="3118720"/>
            <a:ext cx="9596945" cy="4083700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48159BC4-FF58-5C48-926B-611CA1E8E4AE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6571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Persistent Volume Claim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8712486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Persistent Volume Claim (PVC): </a:t>
            </a:r>
            <a:r>
              <a:rPr lang="en-US" dirty="0"/>
              <a:t>PVC</a:t>
            </a:r>
            <a:r>
              <a:rPr lang="en-US" b="1" dirty="0"/>
              <a:t> </a:t>
            </a:r>
            <a:r>
              <a:rPr lang="en-US" dirty="0"/>
              <a:t>objects request a </a:t>
            </a:r>
            <a:r>
              <a:rPr lang="en-US" dirty="0">
                <a:solidFill>
                  <a:srgbClr val="0070C0"/>
                </a:solidFill>
              </a:rPr>
              <a:t>specific size, access mode, and </a:t>
            </a:r>
            <a:r>
              <a:rPr lang="en-US" dirty="0" err="1">
                <a:solidFill>
                  <a:srgbClr val="0070C0"/>
                </a:solidFill>
              </a:rPr>
              <a:t>StorageClass</a:t>
            </a: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dirty="0"/>
              <a:t>for the PersistentVolume</a:t>
            </a:r>
          </a:p>
          <a:p>
            <a:r>
              <a:rPr lang="en-US" dirty="0"/>
              <a:t>If a PersistentVolume that satisfies the request </a:t>
            </a:r>
            <a:r>
              <a:rPr lang="en-US" dirty="0">
                <a:solidFill>
                  <a:srgbClr val="0070C0"/>
                </a:solidFill>
              </a:rPr>
              <a:t>exists or can be provisioned</a:t>
            </a:r>
            <a:r>
              <a:rPr lang="en-US" dirty="0"/>
              <a:t>, the PVC is bound to that PersistentVolume.</a:t>
            </a:r>
          </a:p>
          <a:p>
            <a:r>
              <a:rPr lang="en-US" b="1" dirty="0"/>
              <a:t>Access Modes</a:t>
            </a:r>
          </a:p>
          <a:p>
            <a:pPr lvl="1"/>
            <a:r>
              <a:rPr lang="en-US" b="1" dirty="0" err="1"/>
              <a:t>ReadWriteOnce</a:t>
            </a:r>
            <a:r>
              <a:rPr lang="en-US" b="1" dirty="0"/>
              <a:t>:</a:t>
            </a:r>
            <a:r>
              <a:rPr lang="en-US" dirty="0"/>
              <a:t> The volume can be mounted as </a:t>
            </a:r>
            <a:r>
              <a:rPr lang="en-US" dirty="0">
                <a:solidFill>
                  <a:srgbClr val="0070C0"/>
                </a:solidFill>
              </a:rPr>
              <a:t>read-write by a single node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ReadOnlyMany</a:t>
            </a:r>
            <a:r>
              <a:rPr lang="en-US" b="1" dirty="0"/>
              <a:t>: </a:t>
            </a:r>
            <a:r>
              <a:rPr lang="en-US" dirty="0"/>
              <a:t>The volume can be mounted </a:t>
            </a:r>
            <a:r>
              <a:rPr lang="en-US" dirty="0">
                <a:solidFill>
                  <a:srgbClr val="0070C0"/>
                </a:solidFill>
              </a:rPr>
              <a:t>read-only by many nodes.</a:t>
            </a:r>
          </a:p>
          <a:p>
            <a:pPr lvl="1"/>
            <a:r>
              <a:rPr lang="en-US" b="1" dirty="0" err="1"/>
              <a:t>ReadWriteMany</a:t>
            </a:r>
            <a:r>
              <a:rPr lang="en-US" b="1" dirty="0"/>
              <a:t>: </a:t>
            </a:r>
            <a:r>
              <a:rPr lang="en-US" dirty="0"/>
              <a:t>The volume can be mounted as </a:t>
            </a:r>
            <a:r>
              <a:rPr lang="en-US" dirty="0">
                <a:solidFill>
                  <a:srgbClr val="0070C0"/>
                </a:solidFill>
              </a:rPr>
              <a:t>read-write by many nodes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PersistentVolume resources that are backed by </a:t>
            </a:r>
            <a:r>
              <a:rPr lang="en-US" dirty="0">
                <a:solidFill>
                  <a:srgbClr val="FF0000"/>
                </a:solidFill>
              </a:rPr>
              <a:t>Compute Engine persistent disks don't support</a:t>
            </a:r>
            <a:r>
              <a:rPr lang="en-US" dirty="0"/>
              <a:t> this access mode.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2BD629-9B9B-037D-2D4A-1F49772A8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04" y="1640653"/>
            <a:ext cx="5313476" cy="446219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E33CDAE-323D-F24D-985B-37F6ECAFA6F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6849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>
            <a:off x="12146093" y="4488546"/>
            <a:ext cx="936" cy="51906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542" y="34644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Persistent Volume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84780" y="3169031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15744" y="3221986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9410214" cy="671929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Persistent Volume: </a:t>
            </a:r>
            <a:r>
              <a:rPr lang="en-US" dirty="0"/>
              <a:t>In GKE, a </a:t>
            </a:r>
            <a:r>
              <a:rPr lang="en-US" dirty="0">
                <a:solidFill>
                  <a:srgbClr val="0070C0"/>
                </a:solidFill>
              </a:rPr>
              <a:t>PersistentVolume</a:t>
            </a:r>
            <a:r>
              <a:rPr lang="en-US" dirty="0"/>
              <a:t> is typically backed by a </a:t>
            </a:r>
            <a:r>
              <a:rPr lang="en-US" dirty="0">
                <a:solidFill>
                  <a:srgbClr val="0070C0"/>
                </a:solidFill>
              </a:rPr>
              <a:t>Google persistent disk</a:t>
            </a:r>
          </a:p>
          <a:p>
            <a:r>
              <a:rPr lang="en-US" dirty="0"/>
              <a:t>A PersistentVolume can be </a:t>
            </a:r>
            <a:r>
              <a:rPr lang="en-US" dirty="0">
                <a:solidFill>
                  <a:srgbClr val="0070C0"/>
                </a:solidFill>
              </a:rPr>
              <a:t>dynamically provisioned,</a:t>
            </a:r>
            <a:r>
              <a:rPr lang="en-US" dirty="0"/>
              <a:t> we do not have to </a:t>
            </a:r>
            <a:r>
              <a:rPr lang="en-US" dirty="0">
                <a:solidFill>
                  <a:srgbClr val="0070C0"/>
                </a:solidFill>
              </a:rPr>
              <a:t>manually</a:t>
            </a:r>
            <a:r>
              <a:rPr lang="en-US" dirty="0"/>
              <a:t> create and delete the backing storage</a:t>
            </a:r>
          </a:p>
          <a:p>
            <a:r>
              <a:rPr lang="en-US" dirty="0"/>
              <a:t>PersistentVolume resources are cluster resources that exist </a:t>
            </a:r>
            <a:r>
              <a:rPr lang="en-US" dirty="0">
                <a:solidFill>
                  <a:srgbClr val="0070C0"/>
                </a:solidFill>
              </a:rPr>
              <a:t>independently</a:t>
            </a:r>
            <a:r>
              <a:rPr lang="en-US" dirty="0"/>
              <a:t> of Pods. </a:t>
            </a:r>
          </a:p>
          <a:p>
            <a:pPr lvl="1"/>
            <a:r>
              <a:rPr lang="en-US" dirty="0"/>
              <a:t>Doesn’t impact due to </a:t>
            </a:r>
            <a:r>
              <a:rPr lang="en-US" dirty="0">
                <a:solidFill>
                  <a:srgbClr val="0070C0"/>
                </a:solidFill>
              </a:rPr>
              <a:t>cluster changes</a:t>
            </a:r>
          </a:p>
          <a:p>
            <a:pPr lvl="1"/>
            <a:r>
              <a:rPr lang="en-US" dirty="0"/>
              <a:t>Doesn’t impact due to </a:t>
            </a:r>
            <a:r>
              <a:rPr lang="en-US" dirty="0">
                <a:solidFill>
                  <a:srgbClr val="0070C0"/>
                </a:solidFill>
              </a:rPr>
              <a:t>pods deleted or recreated</a:t>
            </a:r>
          </a:p>
          <a:p>
            <a:r>
              <a:rPr lang="en-US" dirty="0"/>
              <a:t>Persistent Volume will be </a:t>
            </a:r>
            <a:r>
              <a:rPr lang="en-US" dirty="0">
                <a:solidFill>
                  <a:srgbClr val="0070C0"/>
                </a:solidFill>
              </a:rPr>
              <a:t>provisioned based on configurations</a:t>
            </a:r>
            <a:r>
              <a:rPr lang="en-US" dirty="0"/>
              <a:t> defined in Storage Class and Persistent Volume Claim</a:t>
            </a:r>
          </a:p>
          <a:p>
            <a:pPr lvl="1"/>
            <a:r>
              <a:rPr lang="en-US" b="1" dirty="0"/>
              <a:t>Storage Class: </a:t>
            </a:r>
            <a:r>
              <a:rPr lang="en-US" dirty="0"/>
              <a:t>Storage type (pd-balanced, pd-</a:t>
            </a:r>
            <a:r>
              <a:rPr lang="en-US" dirty="0" err="1"/>
              <a:t>ssd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PVC: </a:t>
            </a:r>
          </a:p>
          <a:p>
            <a:pPr lvl="2"/>
            <a:r>
              <a:rPr lang="en-US" b="1" dirty="0"/>
              <a:t>Size: </a:t>
            </a:r>
            <a:r>
              <a:rPr lang="en-US" dirty="0"/>
              <a:t>1GB, 2GB </a:t>
            </a:r>
          </a:p>
          <a:p>
            <a:pPr lvl="2"/>
            <a:r>
              <a:rPr lang="en-US" b="1" dirty="0"/>
              <a:t>Access Modes:  </a:t>
            </a:r>
            <a:r>
              <a:rPr lang="en-US" dirty="0" err="1"/>
              <a:t>ReadWriteOnce</a:t>
            </a:r>
            <a:r>
              <a:rPr lang="en-US" dirty="0"/>
              <a:t>, </a:t>
            </a:r>
            <a:r>
              <a:rPr lang="en-US" dirty="0" err="1"/>
              <a:t>ReadOnlyMany</a:t>
            </a:r>
            <a:r>
              <a:rPr lang="en-US" dirty="0"/>
              <a:t>, </a:t>
            </a:r>
            <a:r>
              <a:rPr lang="en-US" dirty="0" err="1"/>
              <a:t>ReadWriteMany</a:t>
            </a:r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7271BA33-4991-264D-B5FB-25EBEDDA7AD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578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612525" y="108734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sys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12514" y="774249"/>
            <a:ext cx="882819" cy="85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067" y="28500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9148746" y="36884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11673907" y="108210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130" y="1657022"/>
            <a:ext cx="959685" cy="911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0396403" y="244514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849456" y="1642016"/>
            <a:ext cx="6318006" cy="5719286"/>
          </a:xfrm>
          <a:prstGeom prst="roundRect">
            <a:avLst>
              <a:gd name="adj" fmla="val 3309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9DF68B-0A51-193F-903F-4D59CCE6755F}"/>
              </a:ext>
            </a:extLst>
          </p:cNvPr>
          <p:cNvSpPr/>
          <p:nvPr/>
        </p:nvSpPr>
        <p:spPr>
          <a:xfrm>
            <a:off x="8029291" y="2824340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BFA027-399E-A05D-F9C9-B65AF060BF94}"/>
              </a:ext>
            </a:extLst>
          </p:cNvPr>
          <p:cNvSpPr/>
          <p:nvPr/>
        </p:nvSpPr>
        <p:spPr>
          <a:xfrm>
            <a:off x="8214238" y="4000232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AED0274-7C3C-7895-CEE4-28C70D710EAD}"/>
              </a:ext>
            </a:extLst>
          </p:cNvPr>
          <p:cNvSpPr/>
          <p:nvPr/>
        </p:nvSpPr>
        <p:spPr>
          <a:xfrm>
            <a:off x="8482523" y="4132410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00EC111-4B13-1C1B-E237-9BBB3FA60E8A}"/>
              </a:ext>
            </a:extLst>
          </p:cNvPr>
          <p:cNvSpPr/>
          <p:nvPr/>
        </p:nvSpPr>
        <p:spPr>
          <a:xfrm>
            <a:off x="8482523" y="4658534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4DA03-47B6-CC8B-FDEA-2A9161FE95AE}"/>
              </a:ext>
            </a:extLst>
          </p:cNvPr>
          <p:cNvSpPr txBox="1"/>
          <p:nvPr/>
        </p:nvSpPr>
        <p:spPr>
          <a:xfrm>
            <a:off x="8867880" y="5087367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CE7F0C-5B3D-FB6F-F364-EF61D6329E4A}"/>
              </a:ext>
            </a:extLst>
          </p:cNvPr>
          <p:cNvSpPr/>
          <p:nvPr/>
        </p:nvSpPr>
        <p:spPr>
          <a:xfrm>
            <a:off x="8214238" y="5579433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3E952E-607E-6B49-53A6-192B7D67CB96}"/>
              </a:ext>
            </a:extLst>
          </p:cNvPr>
          <p:cNvSpPr/>
          <p:nvPr/>
        </p:nvSpPr>
        <p:spPr>
          <a:xfrm>
            <a:off x="8482523" y="5711611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62789D4-8EDD-6769-6B43-DF87B87A8673}"/>
              </a:ext>
            </a:extLst>
          </p:cNvPr>
          <p:cNvSpPr/>
          <p:nvPr/>
        </p:nvSpPr>
        <p:spPr>
          <a:xfrm>
            <a:off x="8482523" y="6237735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CAC27A-789A-08DB-73E1-D9AEC60067EE}"/>
              </a:ext>
            </a:extLst>
          </p:cNvPr>
          <p:cNvSpPr txBox="1"/>
          <p:nvPr/>
        </p:nvSpPr>
        <p:spPr>
          <a:xfrm>
            <a:off x="8940067" y="6678120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pic>
        <p:nvPicPr>
          <p:cNvPr id="22" name="Google Shape;404;p28">
            <a:extLst>
              <a:ext uri="{FF2B5EF4-FFF2-40B4-BE49-F238E27FC236}">
                <a16:creationId xmlns:a16="http://schemas.microsoft.com/office/drawing/2014/main" id="{84689957-7C69-9F4F-0F6D-A24828527E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1451" y="287895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07AFBD-8CC8-51D8-3B0A-5E1C859645CF}"/>
              </a:ext>
            </a:extLst>
          </p:cNvPr>
          <p:cNvSpPr txBox="1"/>
          <p:nvPr/>
        </p:nvSpPr>
        <p:spPr>
          <a:xfrm>
            <a:off x="12340130" y="371740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5B55C65-DE8C-E89E-73F3-F075D5C288CF}"/>
              </a:ext>
            </a:extLst>
          </p:cNvPr>
          <p:cNvSpPr/>
          <p:nvPr/>
        </p:nvSpPr>
        <p:spPr>
          <a:xfrm>
            <a:off x="11220675" y="2853256"/>
            <a:ext cx="2825981" cy="4383199"/>
          </a:xfrm>
          <a:prstGeom prst="roundRect">
            <a:avLst>
              <a:gd name="adj" fmla="val 330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2E3EABC-4C85-CECC-6C53-CC830D130925}"/>
              </a:ext>
            </a:extLst>
          </p:cNvPr>
          <p:cNvSpPr/>
          <p:nvPr/>
        </p:nvSpPr>
        <p:spPr>
          <a:xfrm>
            <a:off x="11405622" y="4029148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81C5FD8-3062-07A5-6A22-6A470A0ACB75}"/>
              </a:ext>
            </a:extLst>
          </p:cNvPr>
          <p:cNvSpPr/>
          <p:nvPr/>
        </p:nvSpPr>
        <p:spPr>
          <a:xfrm>
            <a:off x="11673907" y="4161326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483FF01-1D28-A7F7-DCA1-CAC4BDA8D33B}"/>
              </a:ext>
            </a:extLst>
          </p:cNvPr>
          <p:cNvSpPr/>
          <p:nvPr/>
        </p:nvSpPr>
        <p:spPr>
          <a:xfrm>
            <a:off x="11673907" y="4687450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764FD4-97A8-7E3A-06BF-98267D0109E9}"/>
              </a:ext>
            </a:extLst>
          </p:cNvPr>
          <p:cNvSpPr txBox="1"/>
          <p:nvPr/>
        </p:nvSpPr>
        <p:spPr>
          <a:xfrm>
            <a:off x="12059264" y="5116283"/>
            <a:ext cx="12233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D01DA2C-BE96-041C-1B0A-1784FC1E81C8}"/>
              </a:ext>
            </a:extLst>
          </p:cNvPr>
          <p:cNvSpPr/>
          <p:nvPr/>
        </p:nvSpPr>
        <p:spPr>
          <a:xfrm>
            <a:off x="11405622" y="5608349"/>
            <a:ext cx="2440460" cy="14683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BB29AA3-2E19-23E3-DFE8-B37A5A839F11}"/>
              </a:ext>
            </a:extLst>
          </p:cNvPr>
          <p:cNvSpPr/>
          <p:nvPr/>
        </p:nvSpPr>
        <p:spPr>
          <a:xfrm>
            <a:off x="11673907" y="5740527"/>
            <a:ext cx="1777826" cy="4288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83F22CE-19B1-2D06-916E-99C5B668EA28}"/>
              </a:ext>
            </a:extLst>
          </p:cNvPr>
          <p:cNvSpPr/>
          <p:nvPr/>
        </p:nvSpPr>
        <p:spPr>
          <a:xfrm>
            <a:off x="11673907" y="6266651"/>
            <a:ext cx="1777826" cy="4288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5B9FDB-FE49-D55B-B76D-2E33674197E4}"/>
              </a:ext>
            </a:extLst>
          </p:cNvPr>
          <p:cNvSpPr txBox="1"/>
          <p:nvPr/>
        </p:nvSpPr>
        <p:spPr>
          <a:xfrm>
            <a:off x="12131451" y="6707036"/>
            <a:ext cx="8627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Limits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6565E8BB-0EB6-1E9D-BC83-ADF67F4A9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4218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Vertical Pod Autoscaling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68EB7CE-368A-0BF8-DF4C-8D1CCC31B45E}"/>
              </a:ext>
            </a:extLst>
          </p:cNvPr>
          <p:cNvSpPr/>
          <p:nvPr/>
        </p:nvSpPr>
        <p:spPr>
          <a:xfrm>
            <a:off x="1254419" y="3265279"/>
            <a:ext cx="5034337" cy="20756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Vertical Pod Autoscaling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D6EA870B-5E46-1C43-8BCC-E29234BABE5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8795926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>
            <a:off x="12146093" y="4465054"/>
            <a:ext cx="936" cy="54256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542" y="3440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200" dirty="0"/>
              <a:t>Kubernetes Persistent Volume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84780" y="3145539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15744" y="3198494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E5C715-47D4-06D4-61CC-59BFC87F6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9410214" cy="6719298"/>
          </a:xfrm>
        </p:spPr>
        <p:txBody>
          <a:bodyPr>
            <a:normAutofit/>
          </a:bodyPr>
          <a:lstStyle/>
          <a:p>
            <a:r>
              <a:rPr lang="en-US" b="1" dirty="0"/>
              <a:t>Resource Types [IMPORTANT]</a:t>
            </a:r>
          </a:p>
          <a:p>
            <a:pPr lvl="1"/>
            <a:r>
              <a:rPr lang="en-US" dirty="0"/>
              <a:t>Storage Class and Persistent Volume or </a:t>
            </a:r>
            <a:r>
              <a:rPr lang="en-US" dirty="0">
                <a:solidFill>
                  <a:srgbClr val="0070C0"/>
                </a:solidFill>
              </a:rPr>
              <a:t>cluster level resources</a:t>
            </a:r>
          </a:p>
          <a:p>
            <a:pPr lvl="1"/>
            <a:r>
              <a:rPr lang="en-US" dirty="0"/>
              <a:t>Persistent Volume Claim (PVC) is a </a:t>
            </a:r>
            <a:r>
              <a:rPr lang="en-US" dirty="0">
                <a:solidFill>
                  <a:srgbClr val="0070C0"/>
                </a:solidFill>
              </a:rPr>
              <a:t>namespace</a:t>
            </a:r>
            <a:r>
              <a:rPr lang="en-US" dirty="0"/>
              <a:t> level resource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45413936-312B-4841-BB7D-5FBB91B498C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1956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084788-D1C9-45C9-C6DD-3E931BC9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34" y="-275495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GKE Cluster - Default Kubernetes Storage Classes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674540-9875-C7E6-6D10-D453737F5CC4}"/>
              </a:ext>
            </a:extLst>
          </p:cNvPr>
          <p:cNvSpPr/>
          <p:nvPr/>
        </p:nvSpPr>
        <p:spPr>
          <a:xfrm>
            <a:off x="211990" y="2155149"/>
            <a:ext cx="4531361" cy="86913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  <a:p>
            <a:pPr algn="ctr"/>
            <a:r>
              <a:rPr lang="en-US" dirty="0" err="1"/>
              <a:t>kubernetes.io</a:t>
            </a:r>
            <a:r>
              <a:rPr lang="en-US" dirty="0"/>
              <a:t>/</a:t>
            </a:r>
            <a:r>
              <a:rPr lang="en-US" dirty="0" err="1"/>
              <a:t>gce</a:t>
            </a:r>
            <a:r>
              <a:rPr lang="en-US" dirty="0"/>
              <a:t>-pd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2E93179-E116-D3E6-1899-27163D735874}"/>
              </a:ext>
            </a:extLst>
          </p:cNvPr>
          <p:cNvSpPr/>
          <p:nvPr/>
        </p:nvSpPr>
        <p:spPr>
          <a:xfrm>
            <a:off x="5179104" y="2083773"/>
            <a:ext cx="4531361" cy="86913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standard-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(Balanced Disk)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89158DD-77D3-2C86-3728-CE52155BE7F7}"/>
              </a:ext>
            </a:extLst>
          </p:cNvPr>
          <p:cNvSpPr/>
          <p:nvPr/>
        </p:nvSpPr>
        <p:spPr>
          <a:xfrm>
            <a:off x="9918415" y="1995990"/>
            <a:ext cx="4531361" cy="86913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premium-</a:t>
            </a:r>
            <a:r>
              <a:rPr lang="en-US" err="1"/>
              <a:t>rwo</a:t>
            </a:r>
            <a:endParaRPr lang="en-US"/>
          </a:p>
          <a:p>
            <a:pPr algn="ctr"/>
            <a:r>
              <a:rPr lang="en-US"/>
              <a:t>(SSD Disk)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A06F897-8E46-806B-C1DD-F1F551C96C37}"/>
              </a:ext>
            </a:extLst>
          </p:cNvPr>
          <p:cNvSpPr/>
          <p:nvPr/>
        </p:nvSpPr>
        <p:spPr>
          <a:xfrm>
            <a:off x="5049518" y="718039"/>
            <a:ext cx="4531361" cy="91772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Persistent Disks </a:t>
            </a:r>
          </a:p>
          <a:p>
            <a:pPr algn="ctr"/>
            <a:r>
              <a:rPr lang="en-US"/>
              <a:t>Default Storage Class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B34CC50-7371-9CC3-887C-E12205A72794}"/>
              </a:ext>
            </a:extLst>
          </p:cNvPr>
          <p:cNvSpPr/>
          <p:nvPr/>
        </p:nvSpPr>
        <p:spPr>
          <a:xfrm>
            <a:off x="239084" y="3121161"/>
            <a:ext cx="4492978" cy="66429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In-Tree Provisioner - </a:t>
            </a:r>
            <a:r>
              <a:rPr lang="en-US" dirty="0">
                <a:solidFill>
                  <a:srgbClr val="FFFF00"/>
                </a:solidFill>
              </a:rPr>
              <a:t>Old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17A4B6-E8A2-EB61-73BF-FAD3749F5267}"/>
              </a:ext>
            </a:extLst>
          </p:cNvPr>
          <p:cNvSpPr/>
          <p:nvPr/>
        </p:nvSpPr>
        <p:spPr>
          <a:xfrm>
            <a:off x="5167815" y="3104423"/>
            <a:ext cx="9281961" cy="6642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Uses </a:t>
            </a:r>
            <a:r>
              <a:rPr lang="en-US" dirty="0">
                <a:solidFill>
                  <a:srgbClr val="FFFF00"/>
                </a:solidFill>
              </a:rPr>
              <a:t>CSI Provisioner </a:t>
            </a:r>
            <a:r>
              <a:rPr lang="en-US" dirty="0"/>
              <a:t>(Container Storage Interface – GKE PD CSI) – LATEST &amp; GREATEST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ED21A1-0B67-A764-1A79-749C6D38E200}"/>
              </a:ext>
            </a:extLst>
          </p:cNvPr>
          <p:cNvSpPr/>
          <p:nvPr/>
        </p:nvSpPr>
        <p:spPr>
          <a:xfrm>
            <a:off x="239084" y="3928347"/>
            <a:ext cx="4492978" cy="51815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NOT RECOMMENDED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1B36AB6-C292-522D-53D2-A18AF44CAB6F}"/>
              </a:ext>
            </a:extLst>
          </p:cNvPr>
          <p:cNvSpPr/>
          <p:nvPr/>
        </p:nvSpPr>
        <p:spPr>
          <a:xfrm>
            <a:off x="5167815" y="3911609"/>
            <a:ext cx="9281961" cy="51815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RECOMMENDED</a:t>
            </a:r>
            <a:r>
              <a:rPr lang="en-US" b="1" dirty="0">
                <a:solidFill>
                  <a:srgbClr val="389954"/>
                </a:solidFill>
              </a:rPr>
              <a:t> TO USE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C4A115-5FCD-91C7-5268-C8B0C1FF5F17}"/>
              </a:ext>
            </a:extLst>
          </p:cNvPr>
          <p:cNvSpPr txBox="1"/>
          <p:nvPr/>
        </p:nvSpPr>
        <p:spPr>
          <a:xfrm>
            <a:off x="1082084" y="6497344"/>
            <a:ext cx="2471892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Cluster Feature should be enabled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EBB75AC-0C14-0A21-AD99-012300A1F11C}"/>
              </a:ext>
            </a:extLst>
          </p:cNvPr>
          <p:cNvSpPr/>
          <p:nvPr/>
        </p:nvSpPr>
        <p:spPr>
          <a:xfrm>
            <a:off x="853440" y="6349322"/>
            <a:ext cx="12913360" cy="1162239"/>
          </a:xfrm>
          <a:prstGeom prst="roundRect">
            <a:avLst/>
          </a:prstGeom>
          <a:noFill/>
          <a:ln w="508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4B3E19-757A-3C26-D53D-1ECD702C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7" y="4728192"/>
            <a:ext cx="14367825" cy="13226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190845-E804-F10B-2EA4-6D545121A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889" y="6497344"/>
            <a:ext cx="9336997" cy="847594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A4BA5840-F607-4045-8E29-A45A848D12E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1218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3" y="14788"/>
            <a:ext cx="1347044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User Management </a:t>
            </a:r>
          </a:p>
          <a:p>
            <a:pPr algn="ctr"/>
            <a:r>
              <a:rPr lang="en-US" sz="1800" dirty="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schema: </a:t>
            </a:r>
            <a:r>
              <a:rPr lang="en-US" dirty="0" err="1"/>
              <a:t>webappdb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3FE379B-62D1-4E4C-AB86-C169BC59D8B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479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615090" y="109995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GKE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580637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GKE Storage</a:t>
            </a:r>
            <a:br>
              <a:rPr lang="en-US" sz="3800" b="1" dirty="0"/>
            </a:br>
            <a:r>
              <a:rPr lang="en-US" sz="3800" b="1" dirty="0">
                <a:solidFill>
                  <a:srgbClr val="389954"/>
                </a:solidFill>
              </a:rPr>
              <a:t>Compute Engine Persistent </a:t>
            </a:r>
            <a:r>
              <a:rPr lang="en-US" sz="3800" dirty="0">
                <a:solidFill>
                  <a:srgbClr val="389954"/>
                </a:solidFill>
              </a:rPr>
              <a:t>D</a:t>
            </a:r>
            <a:r>
              <a:rPr lang="en-US" sz="3800" b="1" dirty="0">
                <a:solidFill>
                  <a:srgbClr val="389954"/>
                </a:solidFill>
              </a:rPr>
              <a:t>isk CSI Driver</a:t>
            </a:r>
            <a:br>
              <a:rPr lang="en-US" sz="3800" b="1" dirty="0">
                <a:solidFill>
                  <a:srgbClr val="389954"/>
                </a:solidFill>
              </a:rPr>
            </a:br>
            <a:r>
              <a:rPr lang="en-US" sz="3800" b="1" dirty="0"/>
              <a:t> </a:t>
            </a:r>
            <a:endParaRPr lang="en-US" sz="3800" b="1" dirty="0">
              <a:solidFill>
                <a:srgbClr val="00B050"/>
              </a:solidFill>
            </a:endParaRP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0" y="-45535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pic>
        <p:nvPicPr>
          <p:cNvPr id="4" name="Google Shape;388;p28">
            <a:extLst>
              <a:ext uri="{FF2B5EF4-FFF2-40B4-BE49-F238E27FC236}">
                <a16:creationId xmlns:a16="http://schemas.microsoft.com/office/drawing/2014/main" id="{2FA5FBB8-69A4-8584-6609-30523B3784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45013" y="3786127"/>
            <a:ext cx="710939" cy="65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0488AE5-81C0-3F33-927E-275CBED14446}"/>
              </a:ext>
            </a:extLst>
          </p:cNvPr>
          <p:cNvSpPr/>
          <p:nvPr/>
        </p:nvSpPr>
        <p:spPr>
          <a:xfrm>
            <a:off x="10687933" y="4238179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YAML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9C8B6B-92BA-0DA0-13D1-8EA7EAF5B775}"/>
              </a:ext>
            </a:extLst>
          </p:cNvPr>
          <p:cNvSpPr/>
          <p:nvPr/>
        </p:nvSpPr>
        <p:spPr>
          <a:xfrm>
            <a:off x="12330656" y="4218436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Terraform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6DA58A18-A052-B441-A815-A879C9DA2C7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570247" y="864133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GKE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0687933" y="4238179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59062" y="24624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E13960C4-C1E5-1947-BD24-9FA90E8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987085"/>
            <a:ext cx="816876" cy="816876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6091491-E3FA-C348-A7AC-CE63156432C8}"/>
              </a:ext>
            </a:extLst>
          </p:cNvPr>
          <p:cNvSpPr/>
          <p:nvPr/>
        </p:nvSpPr>
        <p:spPr>
          <a:xfrm>
            <a:off x="108403" y="1918678"/>
            <a:ext cx="816876" cy="116963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D5441D-051C-9F4F-8BEC-FC19B43D54CE}"/>
              </a:ext>
            </a:extLst>
          </p:cNvPr>
          <p:cNvSpPr txBox="1"/>
          <p:nvPr/>
        </p:nvSpPr>
        <p:spPr>
          <a:xfrm>
            <a:off x="172185" y="2683684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http://&lt;LB-IP&gt;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4380A4F3-4FF6-071E-B28E-AE9ED08593A9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A80D60-3A70-62BF-46E8-9CDA3F0ED43C}"/>
              </a:ext>
            </a:extLst>
          </p:cNvPr>
          <p:cNvSpPr/>
          <p:nvPr/>
        </p:nvSpPr>
        <p:spPr>
          <a:xfrm>
            <a:off x="12330656" y="4218436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Terraform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14CE-FC6A-743C-20F0-C2F41B00E942}"/>
              </a:ext>
            </a:extLst>
          </p:cNvPr>
          <p:cNvSpPr txBox="1"/>
          <p:nvPr/>
        </p:nvSpPr>
        <p:spPr>
          <a:xfrm>
            <a:off x="3757959" y="4580637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38" name="Google Shape;388;p28">
            <a:extLst>
              <a:ext uri="{FF2B5EF4-FFF2-40B4-BE49-F238E27FC236}">
                <a16:creationId xmlns:a16="http://schemas.microsoft.com/office/drawing/2014/main" id="{9406A7D9-DD9D-027E-0414-4141904AA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013" y="3786127"/>
            <a:ext cx="710939" cy="65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6C6D7C88-F5C4-11C9-7A84-0F89E53B31A8}"/>
              </a:ext>
            </a:extLst>
          </p:cNvPr>
          <p:cNvSpPr txBox="1">
            <a:spLocks/>
          </p:cNvSpPr>
          <p:nvPr/>
        </p:nvSpPr>
        <p:spPr>
          <a:xfrm>
            <a:off x="-1" y="516217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/>
            </a:br>
            <a:r>
              <a:rPr lang="en-US" sz="3800">
                <a:solidFill>
                  <a:srgbClr val="389954"/>
                </a:solidFill>
              </a:rPr>
              <a:t>Compute Engine Persistent Disk CSI Driver</a:t>
            </a:r>
            <a:br>
              <a:rPr lang="en-US" sz="3800">
                <a:solidFill>
                  <a:srgbClr val="389954"/>
                </a:solidFill>
              </a:rPr>
            </a:br>
            <a:r>
              <a:rPr lang="en-US" sz="3800"/>
              <a:t> </a:t>
            </a:r>
            <a:endParaRPr lang="en-US" sz="3800" dirty="0">
              <a:solidFill>
                <a:srgbClr val="00B050"/>
              </a:solidFill>
            </a:endParaRP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17393FC9-805E-7748-A7F4-2FE1B4C8F16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50" grpId="0" animBg="1"/>
      <p:bldP spid="51" grpId="0" animBg="1"/>
      <p:bldP spid="66" grpId="0" animBg="1"/>
      <p:bldP spid="92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2057" y="194264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168575" y="301016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6638587" y="2358124"/>
            <a:ext cx="1971016" cy="62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55" y="1385932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92486" y="1844428"/>
            <a:ext cx="4789571" cy="5764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733889" y="152604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931004" y="851807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40319" y="284867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92132" y="458837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85E392E7-8904-C135-DC5D-A9E41A1C4356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9C07E-2857-F8EC-032F-F2D2032EED3B}"/>
              </a:ext>
            </a:extLst>
          </p:cNvPr>
          <p:cNvSpPr txBox="1"/>
          <p:nvPr/>
        </p:nvSpPr>
        <p:spPr>
          <a:xfrm>
            <a:off x="892486" y="7430821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11" name="Google Shape;388;p28">
            <a:extLst>
              <a:ext uri="{FF2B5EF4-FFF2-40B4-BE49-F238E27FC236}">
                <a16:creationId xmlns:a16="http://schemas.microsoft.com/office/drawing/2014/main" id="{AF3AB48F-D084-E860-311C-815FC43DAB1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79540" y="6636311"/>
            <a:ext cx="710939" cy="65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6CD10A6-0C37-42A3-CA25-5F9DEFDBB1DA}"/>
              </a:ext>
            </a:extLst>
          </p:cNvPr>
          <p:cNvCxnSpPr>
            <a:stCxn id="22" idx="3"/>
            <a:endCxn id="11" idx="3"/>
          </p:cNvCxnSpPr>
          <p:nvPr/>
        </p:nvCxnSpPr>
        <p:spPr>
          <a:xfrm flipH="1" flipV="1">
            <a:off x="2390479" y="6964829"/>
            <a:ext cx="4686606" cy="111751"/>
          </a:xfrm>
          <a:prstGeom prst="bentConnector5">
            <a:avLst>
              <a:gd name="adj1" fmla="val -4878"/>
              <a:gd name="adj2" fmla="val -603767"/>
              <a:gd name="adj3" fmla="val 70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btitle 2">
            <a:extLst>
              <a:ext uri="{FF2B5EF4-FFF2-40B4-BE49-F238E27FC236}">
                <a16:creationId xmlns:a16="http://schemas.microsoft.com/office/drawing/2014/main" id="{74B9E3F4-AD18-FF4F-9A53-BDBDFDCEF98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102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2" grpId="0"/>
      <p:bldP spid="97" grpId="0" animBg="1"/>
      <p:bldP spid="98" grpId="0" animBg="1"/>
      <p:bldP spid="102" grpId="0" animBg="1"/>
      <p:bldP spid="4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Custom Kubernetes </a:t>
            </a:r>
            <a:r>
              <a:rPr lang="en-US" sz="2400" dirty="0">
                <a:solidFill>
                  <a:srgbClr val="FFFF00"/>
                </a:solidFill>
              </a:rPr>
              <a:t>Storage Class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YAML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352174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YAML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7A734-D475-664B-3E10-805BDD90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9" y="652357"/>
            <a:ext cx="5580749" cy="2881489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ConfigMap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Deployment for </a:t>
            </a:r>
            <a:r>
              <a:rPr lang="en-US" dirty="0">
                <a:solidFill>
                  <a:srgbClr val="FFFF00"/>
                </a:solidFill>
              </a:rPr>
              <a:t>MySQL Database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 err="1"/>
              <a:t>ClusterIP</a:t>
            </a:r>
            <a:r>
              <a:rPr lang="en-US" sz="2400" dirty="0"/>
              <a:t> Service with </a:t>
            </a:r>
            <a:r>
              <a:rPr lang="en-US" sz="2400" dirty="0" err="1">
                <a:solidFill>
                  <a:srgbClr val="FFFF00"/>
                </a:solidFill>
              </a:rPr>
              <a:t>clusterIP:None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User Management Web Application </a:t>
            </a:r>
            <a:r>
              <a:rPr lang="en-US" dirty="0"/>
              <a:t>Kubernetes Deployment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B5FBEAD-AFF2-5E6B-C22B-8610ED86CD56}"/>
              </a:ext>
            </a:extLst>
          </p:cNvPr>
          <p:cNvSpPr/>
          <p:nvPr/>
        </p:nvSpPr>
        <p:spPr>
          <a:xfrm>
            <a:off x="7716393" y="698866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User Management Web Application </a:t>
            </a:r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8D3A10C-45DA-90F3-C2B6-9303F9B95239}"/>
              </a:ext>
            </a:extLst>
          </p:cNvPr>
          <p:cNvSpPr/>
          <p:nvPr/>
        </p:nvSpPr>
        <p:spPr>
          <a:xfrm>
            <a:off x="6128076" y="698866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8CE6D51-E0DB-2042-8596-19EB8F058AB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3755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C3-02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Terraform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12791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F1544-9E19-554B-D34C-EE2E26D9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733740" cy="559274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9CD76B-C4A9-3E52-0E9A-603350DE7F7B}"/>
              </a:ext>
            </a:extLst>
          </p:cNvPr>
          <p:cNvSpPr/>
          <p:nvPr/>
        </p:nvSpPr>
        <p:spPr>
          <a:xfrm>
            <a:off x="7651767" y="235850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Custom Kubernetes </a:t>
            </a:r>
            <a:r>
              <a:rPr lang="en-US" sz="2400" dirty="0">
                <a:solidFill>
                  <a:srgbClr val="FFFF00"/>
                </a:solidFill>
              </a:rPr>
              <a:t>Storage Class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C620CC-41DC-4E31-BCD6-89E65F00F004}"/>
              </a:ext>
            </a:extLst>
          </p:cNvPr>
          <p:cNvSpPr/>
          <p:nvPr/>
        </p:nvSpPr>
        <p:spPr>
          <a:xfrm>
            <a:off x="6063450" y="235850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CBF810E-CE66-CB61-6CA5-0476EFE2A8A8}"/>
              </a:ext>
            </a:extLst>
          </p:cNvPr>
          <p:cNvSpPr/>
          <p:nvPr/>
        </p:nvSpPr>
        <p:spPr>
          <a:xfrm>
            <a:off x="7651767" y="32571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6E4CA0-4FBF-02E0-BD38-6B216733E433}"/>
              </a:ext>
            </a:extLst>
          </p:cNvPr>
          <p:cNvSpPr/>
          <p:nvPr/>
        </p:nvSpPr>
        <p:spPr>
          <a:xfrm>
            <a:off x="6063450" y="32571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C92FF95-767C-5EC4-119F-1EE9FBC89468}"/>
              </a:ext>
            </a:extLst>
          </p:cNvPr>
          <p:cNvSpPr/>
          <p:nvPr/>
        </p:nvSpPr>
        <p:spPr>
          <a:xfrm>
            <a:off x="7663532" y="4155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ConfigMap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28FB55-B63A-964D-2CCD-6309C1589576}"/>
              </a:ext>
            </a:extLst>
          </p:cNvPr>
          <p:cNvSpPr/>
          <p:nvPr/>
        </p:nvSpPr>
        <p:spPr>
          <a:xfrm>
            <a:off x="6075215" y="4155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073C25-BE5B-8FA7-8924-3EBD96C03584}"/>
              </a:ext>
            </a:extLst>
          </p:cNvPr>
          <p:cNvSpPr/>
          <p:nvPr/>
        </p:nvSpPr>
        <p:spPr>
          <a:xfrm>
            <a:off x="7663532" y="5054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Kubernetes Deployment for </a:t>
            </a:r>
            <a:r>
              <a:rPr lang="en-US" dirty="0">
                <a:solidFill>
                  <a:srgbClr val="FFFF00"/>
                </a:solidFill>
              </a:rPr>
              <a:t>MySQL Database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130382-CCAE-2DA0-557E-3D12C176B888}"/>
              </a:ext>
            </a:extLst>
          </p:cNvPr>
          <p:cNvSpPr/>
          <p:nvPr/>
        </p:nvSpPr>
        <p:spPr>
          <a:xfrm>
            <a:off x="6075215" y="5054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F3C700A-9DAE-A844-BC13-D3E6CFE7B70F}"/>
              </a:ext>
            </a:extLst>
          </p:cNvPr>
          <p:cNvSpPr/>
          <p:nvPr/>
        </p:nvSpPr>
        <p:spPr>
          <a:xfrm>
            <a:off x="7694354" y="5967220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 err="1"/>
              <a:t>ClusterIP</a:t>
            </a:r>
            <a:r>
              <a:rPr lang="en-US" sz="2400" dirty="0"/>
              <a:t> Service with </a:t>
            </a:r>
            <a:r>
              <a:rPr lang="en-US" sz="2400" dirty="0" err="1">
                <a:solidFill>
                  <a:srgbClr val="FFFF00"/>
                </a:solidFill>
              </a:rPr>
              <a:t>clusterIP:None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F01DC8-CB40-0FE8-3477-A4D33778411A}"/>
              </a:ext>
            </a:extLst>
          </p:cNvPr>
          <p:cNvSpPr/>
          <p:nvPr/>
        </p:nvSpPr>
        <p:spPr>
          <a:xfrm>
            <a:off x="6106037" y="5967221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44F013-7241-2C7E-E780-C37BCD5AF1DB}"/>
              </a:ext>
            </a:extLst>
          </p:cNvPr>
          <p:cNvSpPr/>
          <p:nvPr/>
        </p:nvSpPr>
        <p:spPr>
          <a:xfrm>
            <a:off x="7694354" y="6865853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User Management Web Application </a:t>
            </a:r>
            <a:r>
              <a:rPr lang="en-US" dirty="0"/>
              <a:t>Kubernetes Deployment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F8A84E-F7F9-2275-9527-ECD9D8442113}"/>
              </a:ext>
            </a:extLst>
          </p:cNvPr>
          <p:cNvSpPr/>
          <p:nvPr/>
        </p:nvSpPr>
        <p:spPr>
          <a:xfrm>
            <a:off x="6106037" y="6865854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C2A2A2F-3CBF-D44F-80BB-46D7E2EEBA1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1891187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51767" y="147764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C3-02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63450" y="147764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Terraform Manifests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127915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F1544-9E19-554B-D34C-EE2E26D9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733740" cy="559274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CBF121D-8F0A-33C1-1A8A-776017F7D427}"/>
              </a:ext>
            </a:extLst>
          </p:cNvPr>
          <p:cNvSpPr/>
          <p:nvPr/>
        </p:nvSpPr>
        <p:spPr>
          <a:xfrm>
            <a:off x="7651767" y="235850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User Management Web Application </a:t>
            </a:r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9583AE-83D2-E954-663D-BF3E66BFFD9A}"/>
              </a:ext>
            </a:extLst>
          </p:cNvPr>
          <p:cNvSpPr/>
          <p:nvPr/>
        </p:nvSpPr>
        <p:spPr>
          <a:xfrm>
            <a:off x="6063450" y="235850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CBFCB2C-E76A-BFD8-F7F3-B3C624BFA080}"/>
              </a:ext>
            </a:extLst>
          </p:cNvPr>
          <p:cNvSpPr/>
          <p:nvPr/>
        </p:nvSpPr>
        <p:spPr>
          <a:xfrm>
            <a:off x="7651767" y="325714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FFFF00"/>
                </a:solidFill>
              </a:rPr>
              <a:t>webappdb.sql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file to create base database schema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0E1AF4-1B95-5A9E-3B14-4FC50753AF9B}"/>
              </a:ext>
            </a:extLst>
          </p:cNvPr>
          <p:cNvSpPr/>
          <p:nvPr/>
        </p:nvSpPr>
        <p:spPr>
          <a:xfrm>
            <a:off x="6063450" y="325714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7119FEA-E933-974E-B7A2-BA57AF3A2D7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8121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Cloud SQL MySQL Database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as Storage for Applications Deployed on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389954"/>
                </a:solidFill>
              </a:rPr>
              <a:t>GKE Cluster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Cloud SQL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Demo-18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DC45571-28A3-C34C-A2DA-77A8D4D74DF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31119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967793"/>
            <a:ext cx="6460895" cy="416678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86054" y="295949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313973"/>
            <a:ext cx="2851926" cy="3697123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340905"/>
            <a:ext cx="2851926" cy="367019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33590" y="3340905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291747" y="3340904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97407" y="3661415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90385" y="3667496"/>
            <a:ext cx="2460564" cy="197598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039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280" y="3777853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734378" y="3731807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970601" y="3749594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164705" y="11373"/>
            <a:ext cx="12706922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Standard Private Cluster with Private Endpoint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8588" y="4079203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3754" y="402250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677202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4841" y="5863628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51855" y="656929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2706952" y="4628538"/>
            <a:ext cx="2468402" cy="1777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197792" y="3036214"/>
            <a:ext cx="1150587" cy="156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446346" y="2794189"/>
            <a:ext cx="1751446" cy="5154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Kube</a:t>
            </a:r>
            <a:r>
              <a:rPr lang="en-US" sz="1600" dirty="0"/>
              <a:t> API Server Private IP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59895F-0B45-2DC3-9559-0F2EFB85BF32}"/>
              </a:ext>
            </a:extLst>
          </p:cNvPr>
          <p:cNvCxnSpPr>
            <a:stCxn id="86" idx="2"/>
            <a:endCxn id="72" idx="0"/>
          </p:cNvCxnSpPr>
          <p:nvPr/>
        </p:nvCxnSpPr>
        <p:spPr>
          <a:xfrm>
            <a:off x="11322069" y="3309598"/>
            <a:ext cx="3467" cy="25649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8359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069843" y="5188831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43262" y="817405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9" name="Google Shape;702;p35">
            <a:extLst>
              <a:ext uri="{FF2B5EF4-FFF2-40B4-BE49-F238E27FC236}">
                <a16:creationId xmlns:a16="http://schemas.microsoft.com/office/drawing/2014/main" id="{64A75908-54B9-5D6D-374E-EB0E923AAA24}"/>
              </a:ext>
            </a:extLst>
          </p:cNvPr>
          <p:cNvSpPr/>
          <p:nvPr/>
        </p:nvSpPr>
        <p:spPr>
          <a:xfrm>
            <a:off x="4288119" y="1780612"/>
            <a:ext cx="2999772" cy="113793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GKE Master Server IP Address CIDR Range (Reserved)</a:t>
            </a:r>
            <a:endParaRPr sz="14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7AD07CB-8365-6443-1B5B-4AE22B5E8A4F}"/>
              </a:ext>
            </a:extLst>
          </p:cNvPr>
          <p:cNvSpPr txBox="1"/>
          <p:nvPr/>
        </p:nvSpPr>
        <p:spPr>
          <a:xfrm>
            <a:off x="4326156" y="1785373"/>
            <a:ext cx="1631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Subnet: 10.3.0.0/28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AB90B332-C37F-5B13-5633-CC35E7F3F578}"/>
              </a:ext>
            </a:extLst>
          </p:cNvPr>
          <p:cNvSpPr/>
          <p:nvPr/>
        </p:nvSpPr>
        <p:spPr>
          <a:xfrm>
            <a:off x="4510285" y="5815510"/>
            <a:ext cx="2460564" cy="104462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3" name="Google Shape;198;p23">
            <a:extLst>
              <a:ext uri="{FF2B5EF4-FFF2-40B4-BE49-F238E27FC236}">
                <a16:creationId xmlns:a16="http://schemas.microsoft.com/office/drawing/2014/main" id="{968FC925-ACEF-8C27-62A0-F09CB72F5BD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8957" y="587295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A5F71A3-5D6B-3AB5-10EA-1AEDE408DF3A}"/>
              </a:ext>
            </a:extLst>
          </p:cNvPr>
          <p:cNvSpPr txBox="1"/>
          <p:nvPr/>
        </p:nvSpPr>
        <p:spPr>
          <a:xfrm>
            <a:off x="5057673" y="5863628"/>
            <a:ext cx="1025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Bastion VM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8C8D62D-1E53-9024-4E9F-9BD9DE5AE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3409" y="6218116"/>
            <a:ext cx="1151496" cy="577661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EF7B0A0D-63FE-B5CF-8CC0-52DCA64955EF}"/>
              </a:ext>
            </a:extLst>
          </p:cNvPr>
          <p:cNvSpPr/>
          <p:nvPr/>
        </p:nvSpPr>
        <p:spPr>
          <a:xfrm>
            <a:off x="4729740" y="2602696"/>
            <a:ext cx="2221209" cy="245268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k8s API Server ILB VIP</a:t>
            </a:r>
          </a:p>
        </p:txBody>
      </p: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73232199-EE06-73E3-3317-826C24653FCD}"/>
              </a:ext>
            </a:extLst>
          </p:cNvPr>
          <p:cNvCxnSpPr>
            <a:stCxn id="89" idx="3"/>
            <a:endCxn id="85" idx="0"/>
          </p:cNvCxnSpPr>
          <p:nvPr/>
        </p:nvCxnSpPr>
        <p:spPr>
          <a:xfrm flipV="1">
            <a:off x="6950949" y="2666815"/>
            <a:ext cx="4366320" cy="58515"/>
          </a:xfrm>
          <a:prstGeom prst="bentConnector4">
            <a:avLst>
              <a:gd name="adj1" fmla="val 36535"/>
              <a:gd name="adj2" fmla="val 60024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D5F4F70-B059-4998-3E10-81A77B2902F1}"/>
              </a:ext>
            </a:extLst>
          </p:cNvPr>
          <p:cNvCxnSpPr/>
          <p:nvPr/>
        </p:nvCxnSpPr>
        <p:spPr>
          <a:xfrm>
            <a:off x="12664271" y="2713453"/>
            <a:ext cx="584369" cy="6880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2D2045-F247-8EBD-63B6-63D2D283D173}"/>
              </a:ext>
            </a:extLst>
          </p:cNvPr>
          <p:cNvCxnSpPr/>
          <p:nvPr/>
        </p:nvCxnSpPr>
        <p:spPr>
          <a:xfrm flipH="1">
            <a:off x="12711506" y="2602696"/>
            <a:ext cx="413421" cy="79253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Elbow Connector 127">
            <a:extLst>
              <a:ext uri="{FF2B5EF4-FFF2-40B4-BE49-F238E27FC236}">
                <a16:creationId xmlns:a16="http://schemas.microsoft.com/office/drawing/2014/main" id="{A33AE884-5B53-AA41-7D6C-CDDA74F79692}"/>
              </a:ext>
            </a:extLst>
          </p:cNvPr>
          <p:cNvCxnSpPr>
            <a:stCxn id="15" idx="0"/>
            <a:endCxn id="89" idx="1"/>
          </p:cNvCxnSpPr>
          <p:nvPr/>
        </p:nvCxnSpPr>
        <p:spPr>
          <a:xfrm rot="5400000" flipH="1" flipV="1">
            <a:off x="3184640" y="2477401"/>
            <a:ext cx="1297171" cy="17930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4747D614-FF9F-B2E8-E800-82D71BDDBD55}"/>
              </a:ext>
            </a:extLst>
          </p:cNvPr>
          <p:cNvCxnSpPr>
            <a:stCxn id="10" idx="0"/>
            <a:endCxn id="89" idx="2"/>
          </p:cNvCxnSpPr>
          <p:nvPr/>
        </p:nvCxnSpPr>
        <p:spPr>
          <a:xfrm rot="16200000" flipV="1">
            <a:off x="5400326" y="3287984"/>
            <a:ext cx="1231239" cy="351199"/>
          </a:xfrm>
          <a:prstGeom prst="bentConnector3">
            <a:avLst>
              <a:gd name="adj1" fmla="val 6919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>
            <a:extLst>
              <a:ext uri="{FF2B5EF4-FFF2-40B4-BE49-F238E27FC236}">
                <a16:creationId xmlns:a16="http://schemas.microsoft.com/office/drawing/2014/main" id="{8160F2D9-098C-E72B-A08C-AE991A975BF6}"/>
              </a:ext>
            </a:extLst>
          </p:cNvPr>
          <p:cNvCxnSpPr>
            <a:stCxn id="87" idx="1"/>
            <a:endCxn id="89" idx="1"/>
          </p:cNvCxnSpPr>
          <p:nvPr/>
        </p:nvCxnSpPr>
        <p:spPr>
          <a:xfrm rot="10800000">
            <a:off x="4729741" y="2725331"/>
            <a:ext cx="503669" cy="3781617"/>
          </a:xfrm>
          <a:prstGeom prst="bentConnector3">
            <a:avLst>
              <a:gd name="adj1" fmla="val 22902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7349615E-88C7-7F41-68F8-481E9B76863C}"/>
              </a:ext>
            </a:extLst>
          </p:cNvPr>
          <p:cNvCxnSpPr>
            <a:cxnSpLocks/>
            <a:stCxn id="55" idx="2"/>
            <a:endCxn id="82" idx="3"/>
          </p:cNvCxnSpPr>
          <p:nvPr/>
        </p:nvCxnSpPr>
        <p:spPr>
          <a:xfrm rot="5400000" flipH="1">
            <a:off x="10164611" y="3144062"/>
            <a:ext cx="600805" cy="6988330"/>
          </a:xfrm>
          <a:prstGeom prst="bentConnector4">
            <a:avLst>
              <a:gd name="adj1" fmla="val -34629"/>
              <a:gd name="adj2" fmla="val 9158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AAA8DD0B-054E-C19E-0598-CC25D9CF30DE}"/>
              </a:ext>
            </a:extLst>
          </p:cNvPr>
          <p:cNvSpPr txBox="1"/>
          <p:nvPr/>
        </p:nvSpPr>
        <p:spPr>
          <a:xfrm>
            <a:off x="7653272" y="6720940"/>
            <a:ext cx="28766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Connect to Bastion VM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00896CBB-DDC7-89F8-7660-627331343051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B0EDBA67-C615-7FA5-AD66-9FE3841A807A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70BD836-3E0D-B6DD-00F3-7BD2797F0B1F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76" name="Subtitle 2">
            <a:extLst>
              <a:ext uri="{FF2B5EF4-FFF2-40B4-BE49-F238E27FC236}">
                <a16:creationId xmlns:a16="http://schemas.microsoft.com/office/drawing/2014/main" id="{6AEFB3FD-88D4-AF4E-877A-6268713F838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4299773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8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94" y="3369374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167558" y="3864359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979963" y="1176573"/>
            <a:ext cx="7491375" cy="5931700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1509100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844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1155070" y="1668371"/>
            <a:ext cx="7021978" cy="501669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1155070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979963" y="725816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26" name="Google Shape;702;p35">
            <a:extLst>
              <a:ext uri="{FF2B5EF4-FFF2-40B4-BE49-F238E27FC236}">
                <a16:creationId xmlns:a16="http://schemas.microsoft.com/office/drawing/2014/main" id="{35E4C043-33A5-1B1E-DF3C-AD261FC56C3C}"/>
              </a:ext>
            </a:extLst>
          </p:cNvPr>
          <p:cNvSpPr/>
          <p:nvPr/>
        </p:nvSpPr>
        <p:spPr>
          <a:xfrm>
            <a:off x="1481282" y="2069864"/>
            <a:ext cx="6380455" cy="427559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0D5812-F468-069A-7FD1-32DF1685DEE1}"/>
              </a:ext>
            </a:extLst>
          </p:cNvPr>
          <p:cNvSpPr txBox="1"/>
          <p:nvPr/>
        </p:nvSpPr>
        <p:spPr>
          <a:xfrm>
            <a:off x="1426186" y="2078934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07ACCB03-0832-F14C-435B-98E8F142C400}"/>
              </a:ext>
            </a:extLst>
          </p:cNvPr>
          <p:cNvSpPr/>
          <p:nvPr/>
        </p:nvSpPr>
        <p:spPr>
          <a:xfrm>
            <a:off x="1703257" y="2402099"/>
            <a:ext cx="5874701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41664-8E11-1980-6DFD-57E737B51C23}"/>
              </a:ext>
            </a:extLst>
          </p:cNvPr>
          <p:cNvSpPr txBox="1"/>
          <p:nvPr/>
        </p:nvSpPr>
        <p:spPr>
          <a:xfrm>
            <a:off x="1829590" y="2459813"/>
            <a:ext cx="198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Zone:  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7CFABC27-1E7E-618E-64A3-7B826605EABC}"/>
              </a:ext>
            </a:extLst>
          </p:cNvPr>
          <p:cNvSpPr/>
          <p:nvPr/>
        </p:nvSpPr>
        <p:spPr>
          <a:xfrm>
            <a:off x="1959414" y="2836135"/>
            <a:ext cx="5449902" cy="270327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8584BA90-0F40-67EE-19E4-2ED2A05CF18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5131" y="2981192"/>
            <a:ext cx="1074144" cy="8810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1968D31-0F9B-EF37-8F8B-C130A69A7711}"/>
              </a:ext>
            </a:extLst>
          </p:cNvPr>
          <p:cNvSpPr txBox="1"/>
          <p:nvPr/>
        </p:nvSpPr>
        <p:spPr>
          <a:xfrm>
            <a:off x="4233537" y="387582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3DA00E7-73D1-9B4F-C302-4A571DFDD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040" y="4224194"/>
            <a:ext cx="5147852" cy="101016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9D311DD-75F1-ADFB-54D6-852575D0F74B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39889" y="3697849"/>
            <a:ext cx="1219525" cy="489923"/>
          </a:xfrm>
          <a:prstGeom prst="bentConnector3">
            <a:avLst>
              <a:gd name="adj1" fmla="val 1811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897684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892736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5EBFD24-C373-DDC9-8D9E-5E9F1CCF82FE}"/>
              </a:ext>
            </a:extLst>
          </p:cNvPr>
          <p:cNvCxnSpPr>
            <a:cxnSpLocks/>
            <a:stCxn id="36" idx="3"/>
            <a:endCxn id="130" idx="1"/>
          </p:cNvCxnSpPr>
          <p:nvPr/>
        </p:nvCxnSpPr>
        <p:spPr>
          <a:xfrm>
            <a:off x="7409316" y="4187772"/>
            <a:ext cx="4149539" cy="441475"/>
          </a:xfrm>
          <a:prstGeom prst="bentConnector3">
            <a:avLst>
              <a:gd name="adj1" fmla="val 3049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8817529" y="4042599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0C64EC-BCA2-E0D2-81E3-35825EDF743C}"/>
              </a:ext>
            </a:extLst>
          </p:cNvPr>
          <p:cNvSpPr/>
          <p:nvPr/>
        </p:nvSpPr>
        <p:spPr>
          <a:xfrm>
            <a:off x="5415054" y="2981192"/>
            <a:ext cx="1844616" cy="3208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Client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7BCEFC6F-5E60-B344-8E00-2F009237CD6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708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30" grpId="0" animBg="1"/>
      <p:bldP spid="138" grpId="0" animBg="1"/>
      <p:bldP spid="140" grpId="0"/>
      <p:bldP spid="142" grpId="0"/>
      <p:bldP spid="145" grpId="0" animBg="1"/>
      <p:bldP spid="147" grpId="0"/>
      <p:bldP spid="36" grpId="0" animBg="1"/>
      <p:bldP spid="39" grpId="0"/>
      <p:bldP spid="52" grpId="0"/>
      <p:bldP spid="53" grpId="0"/>
      <p:bldP spid="60" grpId="0"/>
      <p:bldP spid="5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Remote Backend in Cloud Storage Bucket for this demo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Cloud SQL Private Database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Cloud SQL MySQL Database version </a:t>
            </a:r>
            <a:r>
              <a:rPr lang="en-US" dirty="0"/>
              <a:t>variable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Remote State data source </a:t>
            </a:r>
            <a:r>
              <a:rPr lang="en-US" sz="2400" dirty="0"/>
              <a:t>to access GKE cluster from Project-1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VPC Network peering</a:t>
            </a:r>
            <a:r>
              <a:rPr lang="en-US" dirty="0"/>
              <a:t> between our VPC and Google Managed Project VPC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Cloud SQL</a:t>
            </a:r>
            <a:r>
              <a:rPr lang="en-US" sz="2400" dirty="0"/>
              <a:t> Terraform Resources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Define Cloud SQL Outputs mainly </a:t>
            </a:r>
            <a:r>
              <a:rPr lang="en-US" dirty="0">
                <a:solidFill>
                  <a:srgbClr val="FFFF00"/>
                </a:solidFill>
              </a:rPr>
              <a:t>Database IP</a:t>
            </a:r>
            <a:r>
              <a:rPr lang="en-US" dirty="0">
                <a:solidFill>
                  <a:schemeClr val="bg1"/>
                </a:solidFill>
              </a:rPr>
              <a:t>, so that it can accessed in </a:t>
            </a:r>
            <a:r>
              <a:rPr lang="en-US" dirty="0">
                <a:solidFill>
                  <a:srgbClr val="FFFF00"/>
                </a:solidFill>
              </a:rPr>
              <a:t>Project-3 UMS Web App 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B5FBEAD-AFF2-5E6B-C22B-8610ED86CD56}"/>
              </a:ext>
            </a:extLst>
          </p:cNvPr>
          <p:cNvSpPr/>
          <p:nvPr/>
        </p:nvSpPr>
        <p:spPr>
          <a:xfrm>
            <a:off x="7716393" y="698866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VM Instance to test the DB created is </a:t>
            </a:r>
            <a:r>
              <a:rPr lang="en-US" sz="2400" dirty="0">
                <a:solidFill>
                  <a:srgbClr val="FFFF00"/>
                </a:solidFill>
              </a:rPr>
              <a:t>accessible privately from our customer VPC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8D3A10C-45DA-90F3-C2B6-9303F9B95239}"/>
              </a:ext>
            </a:extLst>
          </p:cNvPr>
          <p:cNvSpPr/>
          <p:nvPr/>
        </p:nvSpPr>
        <p:spPr>
          <a:xfrm>
            <a:off x="6128076" y="698866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D730B-D47B-67DE-B6E9-C96846A2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622524" cy="5244666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87067AA8-433B-EA48-9E29-0F94A3BCEC0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6355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+ GKE Autopilot Cluster + User Management Web Application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3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74913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20" y="1707872"/>
            <a:ext cx="7021978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941872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936924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9044224" y="4387351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6" y="2316526"/>
            <a:ext cx="6233356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6540319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5664603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737444" y="485892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045" y="2838369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5D803EB-B494-C0DC-713C-1F9A38F1AC66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H="1">
            <a:off x="7849741" y="1051033"/>
            <a:ext cx="803947" cy="6453697"/>
          </a:xfrm>
          <a:prstGeom prst="bentConnector4">
            <a:avLst>
              <a:gd name="adj1" fmla="val -28435"/>
              <a:gd name="adj2" fmla="val 624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76604" y="5470516"/>
            <a:ext cx="1952724" cy="586612"/>
          </a:xfrm>
          <a:prstGeom prst="bentConnector4">
            <a:avLst>
              <a:gd name="adj1" fmla="val 100362"/>
              <a:gd name="adj2" fmla="val 7693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Subtitle 2">
            <a:extLst>
              <a:ext uri="{FF2B5EF4-FFF2-40B4-BE49-F238E27FC236}">
                <a16:creationId xmlns:a16="http://schemas.microsoft.com/office/drawing/2014/main" id="{B681CFCE-3B0F-BD45-ABD9-7E502A58496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1574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" grpId="0" animBg="1"/>
      <p:bldP spid="7" grpId="0"/>
      <p:bldP spid="11" grpId="0" animBg="1"/>
      <p:bldP spid="12" grpId="0" animBg="1"/>
      <p:bldP spid="16" grpId="0"/>
      <p:bldP spid="26" grpId="0"/>
      <p:bldP spid="27" grpId="0"/>
      <p:bldP spid="28" grpId="0"/>
      <p:bldP spid="34" grpId="0"/>
      <p:bldP spid="35" grpId="0"/>
      <p:bldP spid="36" grpId="0"/>
      <p:bldP spid="37" grpId="0" animBg="1"/>
      <p:bldP spid="38" grpId="0" animBg="1"/>
      <p:bldP spid="39" grpId="0"/>
      <p:bldP spid="54" grpId="0" animBg="1"/>
      <p:bldP spid="79" grpId="0"/>
      <p:bldP spid="80" grpId="0"/>
      <p:bldP spid="81" grpId="0" animBg="1"/>
      <p:bldP spid="82" grpId="0" animBg="1"/>
      <p:bldP spid="83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Remote Backend in Cloud Storage Bucket for this demo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UMS Web Application using Cloud SQL MySQL Database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Input </a:t>
            </a:r>
            <a:r>
              <a:rPr lang="en-US" sz="2400" dirty="0"/>
              <a:t>variable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Define </a:t>
            </a:r>
            <a:r>
              <a:rPr lang="en-US" sz="2300" dirty="0">
                <a:solidFill>
                  <a:srgbClr val="FFFF00"/>
                </a:solidFill>
              </a:rPr>
              <a:t>Remote State data source </a:t>
            </a:r>
            <a:r>
              <a:rPr lang="en-US" sz="2300" dirty="0"/>
              <a:t>to access GKE cluster from Project-1 and Cloud SQL IP from Project-2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Kubernetes Provider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UMS WebApp k8s Deployment </a:t>
            </a:r>
            <a:r>
              <a:rPr lang="en-US" sz="2400" dirty="0">
                <a:solidFill>
                  <a:srgbClr val="FFFF00"/>
                </a:solidFill>
              </a:rPr>
              <a:t>pointing to Cloud SQL MySQL Database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UMS WebApp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9362E-9EF1-F502-5F9F-3E1946E4D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604279" cy="3231915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A4B0A41B-7D97-FA44-9CCD-FC042FC65D6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690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Cloud Storage FUSE CSI Driver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Cloud Storage Buckets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Demo-19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D3744F5-6DC6-764B-B4C4-FA072976043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0499643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Cloud Storage FUSE CSI Driver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0" y="873304"/>
            <a:ext cx="9380305" cy="6719298"/>
          </a:xfrm>
        </p:spPr>
        <p:txBody>
          <a:bodyPr>
            <a:normAutofit/>
          </a:bodyPr>
          <a:lstStyle/>
          <a:p>
            <a:r>
              <a:rPr lang="en-US" b="1" dirty="0"/>
              <a:t>FUSE: Filesystem in </a:t>
            </a:r>
            <a:r>
              <a:rPr lang="en-US" b="1" dirty="0" err="1"/>
              <a:t>Userspace</a:t>
            </a:r>
            <a:endParaRPr lang="en-US" b="1" dirty="0"/>
          </a:p>
          <a:p>
            <a:pPr lvl="1"/>
            <a:r>
              <a:rPr lang="en-US" dirty="0"/>
              <a:t>Fuse is an interface primarily used to </a:t>
            </a:r>
            <a:r>
              <a:rPr lang="en-US" dirty="0">
                <a:solidFill>
                  <a:srgbClr val="0070C0"/>
                </a:solidFill>
              </a:rPr>
              <a:t>export a filesystem to the Linux kernel</a:t>
            </a:r>
          </a:p>
          <a:p>
            <a:r>
              <a:rPr lang="en-US" b="1" dirty="0"/>
              <a:t>Cloud Storage FUSE CSI Driver</a:t>
            </a:r>
          </a:p>
          <a:p>
            <a:pPr lvl="1"/>
            <a:r>
              <a:rPr lang="en-US" dirty="0"/>
              <a:t>Allow you to </a:t>
            </a:r>
            <a:r>
              <a:rPr lang="en-US" dirty="0">
                <a:solidFill>
                  <a:srgbClr val="0070C0"/>
                </a:solidFill>
              </a:rPr>
              <a:t>mount Cloud Storage Buckets </a:t>
            </a:r>
            <a:r>
              <a:rPr lang="en-US" dirty="0"/>
              <a:t>as a file system </a:t>
            </a:r>
          </a:p>
          <a:p>
            <a:pPr lvl="1"/>
            <a:r>
              <a:rPr lang="en-IN" dirty="0"/>
              <a:t>Applications can access the objects in a bucket using </a:t>
            </a:r>
            <a:r>
              <a:rPr lang="en-IN" dirty="0">
                <a:solidFill>
                  <a:srgbClr val="0070C0"/>
                </a:solidFill>
              </a:rPr>
              <a:t>common File IO operations </a:t>
            </a:r>
            <a:r>
              <a:rPr lang="en-IN" dirty="0"/>
              <a:t>(e.g. open, read, write, close) rather than using cloud-specific APIs</a:t>
            </a:r>
          </a:p>
          <a:p>
            <a:pPr lvl="1"/>
            <a:r>
              <a:rPr lang="en-IN" dirty="0"/>
              <a:t>In short, it lets you use the </a:t>
            </a:r>
            <a:r>
              <a:rPr lang="en-IN" dirty="0">
                <a:solidFill>
                  <a:srgbClr val="0070C0"/>
                </a:solidFill>
              </a:rPr>
              <a:t>Kubernetes API to consume </a:t>
            </a:r>
            <a:r>
              <a:rPr lang="en-IN" dirty="0"/>
              <a:t>pre-existing Cloud Storage buckets as volumes</a:t>
            </a:r>
          </a:p>
          <a:p>
            <a:pPr lvl="1"/>
            <a:r>
              <a:rPr lang="en-IN" dirty="0"/>
              <a:t>Driver can be deployed </a:t>
            </a:r>
            <a:r>
              <a:rPr lang="en-IN" dirty="0">
                <a:solidFill>
                  <a:srgbClr val="0070C0"/>
                </a:solidFill>
              </a:rPr>
              <a:t>automatically</a:t>
            </a:r>
            <a:r>
              <a:rPr lang="en-IN" dirty="0"/>
              <a:t> just using </a:t>
            </a:r>
            <a:r>
              <a:rPr lang="en-IN" dirty="0">
                <a:solidFill>
                  <a:srgbClr val="0070C0"/>
                </a:solidFill>
              </a:rPr>
              <a:t>enable/disable </a:t>
            </a:r>
            <a:r>
              <a:rPr lang="en-IN" dirty="0"/>
              <a:t>options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Supports</a:t>
            </a:r>
            <a:r>
              <a:rPr lang="en-IN" dirty="0"/>
              <a:t> GKE Standard and Auto-pilot clusters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6987987" y="7514451"/>
            <a:ext cx="7642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kubernetes</a:t>
            </a:r>
            <a:r>
              <a:rPr lang="en-US" sz="1200" dirty="0">
                <a:solidFill>
                  <a:srgbClr val="0070C0"/>
                </a:solidFill>
              </a:rPr>
              <a:t>-engine/docs/how-to/persistent-volumes/cloud-storage-fuse-</a:t>
            </a:r>
            <a:r>
              <a:rPr lang="en-US" sz="1200" dirty="0" err="1">
                <a:solidFill>
                  <a:srgbClr val="0070C0"/>
                </a:solidFill>
              </a:rPr>
              <a:t>csi</a:t>
            </a:r>
            <a:r>
              <a:rPr lang="en-US" sz="1200" dirty="0">
                <a:solidFill>
                  <a:srgbClr val="0070C0"/>
                </a:solidFill>
              </a:rPr>
              <a:t>-driver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CBFAD1-A4C4-16DC-7690-CBBFBB75D1B4}"/>
              </a:ext>
            </a:extLst>
          </p:cNvPr>
          <p:cNvSpPr/>
          <p:nvPr/>
        </p:nvSpPr>
        <p:spPr>
          <a:xfrm>
            <a:off x="11156499" y="876183"/>
            <a:ext cx="1484350" cy="13117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390;p28">
            <a:extLst>
              <a:ext uri="{FF2B5EF4-FFF2-40B4-BE49-F238E27FC236}">
                <a16:creationId xmlns:a16="http://schemas.microsoft.com/office/drawing/2014/main" id="{425548C2-CEE7-8C31-90C7-9BCDF46EF1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8714" y="1047558"/>
            <a:ext cx="725993" cy="6330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27BE8A-6567-C9D1-6DB2-16E6A314452E}"/>
              </a:ext>
            </a:extLst>
          </p:cNvPr>
          <p:cNvSpPr txBox="1"/>
          <p:nvPr/>
        </p:nvSpPr>
        <p:spPr>
          <a:xfrm>
            <a:off x="11283014" y="1718068"/>
            <a:ext cx="12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Storage </a:t>
            </a:r>
          </a:p>
          <a:p>
            <a:pPr algn="ctr"/>
            <a:r>
              <a:rPr lang="en-US" sz="1400" b="1" dirty="0"/>
              <a:t>Bucket</a:t>
            </a:r>
          </a:p>
        </p:txBody>
      </p:sp>
      <p:pic>
        <p:nvPicPr>
          <p:cNvPr id="9" name="Google Shape;402;p28">
            <a:extLst>
              <a:ext uri="{FF2B5EF4-FFF2-40B4-BE49-F238E27FC236}">
                <a16:creationId xmlns:a16="http://schemas.microsoft.com/office/drawing/2014/main" id="{A2D29175-5D56-37CF-E1BD-30BC954730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6590" y="4391638"/>
            <a:ext cx="854720" cy="90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99;p28">
            <a:extLst>
              <a:ext uri="{FF2B5EF4-FFF2-40B4-BE49-F238E27FC236}">
                <a16:creationId xmlns:a16="http://schemas.microsoft.com/office/drawing/2014/main" id="{D82DA81C-CC69-4C73-4494-DE810320079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1276" y="3617448"/>
            <a:ext cx="811846" cy="8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0;p28">
            <a:extLst>
              <a:ext uri="{FF2B5EF4-FFF2-40B4-BE49-F238E27FC236}">
                <a16:creationId xmlns:a16="http://schemas.microsoft.com/office/drawing/2014/main" id="{9155B7E0-B72D-2E6E-6140-E839F43A78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12634" y="2821315"/>
            <a:ext cx="811850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286107-41B2-C904-F955-69BBACEA842C}"/>
              </a:ext>
            </a:extLst>
          </p:cNvPr>
          <p:cNvSpPr txBox="1"/>
          <p:nvPr/>
        </p:nvSpPr>
        <p:spPr>
          <a:xfrm>
            <a:off x="10775441" y="3470001"/>
            <a:ext cx="96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C5C9F-2127-4E22-7EA4-0CB105681818}"/>
              </a:ext>
            </a:extLst>
          </p:cNvPr>
          <p:cNvSpPr txBox="1"/>
          <p:nvPr/>
        </p:nvSpPr>
        <p:spPr>
          <a:xfrm>
            <a:off x="10775441" y="5078685"/>
            <a:ext cx="964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  <a:p>
            <a:pPr algn="ctr"/>
            <a:r>
              <a:rPr lang="en-US" sz="1400" b="1" dirty="0"/>
              <a:t>Claim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34553-7215-5F2A-F496-0F4C2DE822A8}"/>
              </a:ext>
            </a:extLst>
          </p:cNvPr>
          <p:cNvSpPr txBox="1"/>
          <p:nvPr/>
        </p:nvSpPr>
        <p:spPr>
          <a:xfrm>
            <a:off x="12957361" y="4450802"/>
            <a:ext cx="1159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Dummy </a:t>
            </a:r>
          </a:p>
          <a:p>
            <a:pPr algn="ctr"/>
            <a:r>
              <a:rPr lang="en-US" sz="1400" b="1" dirty="0"/>
              <a:t>Storage Class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DE69ED-6FD2-A7EF-0B31-4E91642AA5F9}"/>
              </a:ext>
            </a:extLst>
          </p:cNvPr>
          <p:cNvSpPr/>
          <p:nvPr/>
        </p:nvSpPr>
        <p:spPr>
          <a:xfrm>
            <a:off x="10695398" y="760286"/>
            <a:ext cx="3369923" cy="6603164"/>
          </a:xfrm>
          <a:prstGeom prst="roundRect">
            <a:avLst>
              <a:gd name="adj" fmla="val 635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51F5C54A-FD3B-7DD6-3286-CAD480374E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65494" y="606821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38D371-4F10-6B7C-0A90-F04591208E26}"/>
              </a:ext>
            </a:extLst>
          </p:cNvPr>
          <p:cNvSpPr txBox="1"/>
          <p:nvPr/>
        </p:nvSpPr>
        <p:spPr>
          <a:xfrm>
            <a:off x="10665668" y="6840230"/>
            <a:ext cx="1073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Kubernetes </a:t>
            </a:r>
          </a:p>
          <a:p>
            <a:pPr algn="ctr"/>
            <a:r>
              <a:rPr lang="en-US" sz="1400" b="1" dirty="0"/>
              <a:t>Pod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57C9E0-2FA4-4D2E-9FA2-69C76642A75B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11910943" y="2241288"/>
            <a:ext cx="7616" cy="5800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D75265-865E-DDBB-1642-42203B156319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11918559" y="3633161"/>
            <a:ext cx="15391" cy="75847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66E54B-9C1F-B307-E42F-E9A76F9525F4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11933950" y="5293483"/>
            <a:ext cx="11387" cy="77473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45AF45-3F2A-CBED-CD9A-18649524F3C0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 flipV="1">
            <a:off x="12324484" y="3227238"/>
            <a:ext cx="806792" cy="83335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E13C9B7-7513-D670-9E24-A6C745173597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12361310" y="4060592"/>
            <a:ext cx="769966" cy="78196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3DD92E8C-852A-F94E-BF03-0ACE5352B52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1834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GKE Autopilot Cluster + Cloud Storage Bucket as Volume Mount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99315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95499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5" y="2316526"/>
            <a:ext cx="7182839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9074504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6562275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964291" y="4879627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Load Balancer </a:t>
            </a:r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465" y="2551039"/>
            <a:ext cx="245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mydemo1ns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54194" y="5492926"/>
            <a:ext cx="1952724" cy="541792"/>
          </a:xfrm>
          <a:prstGeom prst="bentConnector4">
            <a:avLst>
              <a:gd name="adj1" fmla="val 100362"/>
              <a:gd name="adj2" fmla="val 7503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2BB0FC-C7BC-4ACF-56AF-2ED551C2C334}"/>
              </a:ext>
            </a:extLst>
          </p:cNvPr>
          <p:cNvSpPr/>
          <p:nvPr/>
        </p:nvSpPr>
        <p:spPr>
          <a:xfrm>
            <a:off x="12652660" y="2923160"/>
            <a:ext cx="1484350" cy="13117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oogle Shape;390;p28">
            <a:extLst>
              <a:ext uri="{FF2B5EF4-FFF2-40B4-BE49-F238E27FC236}">
                <a16:creationId xmlns:a16="http://schemas.microsoft.com/office/drawing/2014/main" id="{30291034-1CE7-7405-FEDA-8D11755450B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014875" y="3094535"/>
            <a:ext cx="725993" cy="63309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BDF17A9-5E7C-EA70-FFEB-D935D942A08F}"/>
              </a:ext>
            </a:extLst>
          </p:cNvPr>
          <p:cNvSpPr txBox="1"/>
          <p:nvPr/>
        </p:nvSpPr>
        <p:spPr>
          <a:xfrm>
            <a:off x="12779175" y="3765045"/>
            <a:ext cx="12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Storage </a:t>
            </a:r>
          </a:p>
          <a:p>
            <a:pPr algn="ctr"/>
            <a:r>
              <a:rPr lang="en-US" sz="1400" b="1" dirty="0"/>
              <a:t>Bucket</a:t>
            </a:r>
          </a:p>
        </p:txBody>
      </p:sp>
      <p:pic>
        <p:nvPicPr>
          <p:cNvPr id="45" name="Google Shape;402;p28">
            <a:extLst>
              <a:ext uri="{FF2B5EF4-FFF2-40B4-BE49-F238E27FC236}">
                <a16:creationId xmlns:a16="http://schemas.microsoft.com/office/drawing/2014/main" id="{330C5525-3D33-17EC-8CE5-6311F25608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50374" y="3138038"/>
            <a:ext cx="854720" cy="90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99;p28">
            <a:extLst>
              <a:ext uri="{FF2B5EF4-FFF2-40B4-BE49-F238E27FC236}">
                <a16:creationId xmlns:a16="http://schemas.microsoft.com/office/drawing/2014/main" id="{DF90EA72-2BD7-28A6-D967-33010C52DE3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982888" y="2103006"/>
            <a:ext cx="811846" cy="8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00;p28">
            <a:extLst>
              <a:ext uri="{FF2B5EF4-FFF2-40B4-BE49-F238E27FC236}">
                <a16:creationId xmlns:a16="http://schemas.microsoft.com/office/drawing/2014/main" id="{48D96EFE-EE88-8F62-DF76-F1C987B63973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97980" y="3177006"/>
            <a:ext cx="811850" cy="811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398;p28">
            <a:extLst>
              <a:ext uri="{FF2B5EF4-FFF2-40B4-BE49-F238E27FC236}">
                <a16:creationId xmlns:a16="http://schemas.microsoft.com/office/drawing/2014/main" id="{3CCAE611-C34F-663C-BEB6-3E866FEC2852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0388811" y="2989294"/>
            <a:ext cx="15094" cy="187712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6" name="Google Shape;398;p28">
            <a:extLst>
              <a:ext uri="{FF2B5EF4-FFF2-40B4-BE49-F238E27FC236}">
                <a16:creationId xmlns:a16="http://schemas.microsoft.com/office/drawing/2014/main" id="{F18612D8-FBE6-66A4-A89B-2F6497D67154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9305094" y="3582929"/>
            <a:ext cx="692886" cy="6032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E1C7011-F3A1-46B7-EA31-311F413B7B10}"/>
              </a:ext>
            </a:extLst>
          </p:cNvPr>
          <p:cNvCxnSpPr>
            <a:cxnSpLocks/>
            <a:stCxn id="45" idx="1"/>
            <a:endCxn id="31" idx="0"/>
          </p:cNvCxnSpPr>
          <p:nvPr/>
        </p:nvCxnSpPr>
        <p:spPr>
          <a:xfrm rot="10800000" flipV="1">
            <a:off x="5024868" y="3588960"/>
            <a:ext cx="3425507" cy="28694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F487031A-A0CC-BF8A-1D7E-389F1F0378D5}"/>
              </a:ext>
            </a:extLst>
          </p:cNvPr>
          <p:cNvCxnSpPr>
            <a:stCxn id="13" idx="1"/>
            <a:endCxn id="47" idx="3"/>
          </p:cNvCxnSpPr>
          <p:nvPr/>
        </p:nvCxnSpPr>
        <p:spPr>
          <a:xfrm rot="10800000" flipV="1">
            <a:off x="10809830" y="3579023"/>
            <a:ext cx="1842830" cy="390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368B35A-A550-8A65-D937-22E833D1F87E}"/>
              </a:ext>
            </a:extLst>
          </p:cNvPr>
          <p:cNvSpPr txBox="1"/>
          <p:nvPr/>
        </p:nvSpPr>
        <p:spPr>
          <a:xfrm>
            <a:off x="10015226" y="3992291"/>
            <a:ext cx="96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351CCA-77B3-F6B8-4FDB-FFA81D0269DF}"/>
              </a:ext>
            </a:extLst>
          </p:cNvPr>
          <p:cNvSpPr txBox="1"/>
          <p:nvPr/>
        </p:nvSpPr>
        <p:spPr>
          <a:xfrm>
            <a:off x="8431435" y="4011638"/>
            <a:ext cx="964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  <a:p>
            <a:pPr algn="ctr"/>
            <a:r>
              <a:rPr lang="en-US" sz="1400" b="1" dirty="0"/>
              <a:t>Claim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682BB2-C5B1-6391-ECEA-3DDB4338FC5D}"/>
              </a:ext>
            </a:extLst>
          </p:cNvPr>
          <p:cNvSpPr txBox="1"/>
          <p:nvPr/>
        </p:nvSpPr>
        <p:spPr>
          <a:xfrm>
            <a:off x="9641683" y="2923160"/>
            <a:ext cx="178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Dummy Storage Class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E9997E1A-270F-1249-9D7B-7A923D794D7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6923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6" grpId="0"/>
      <p:bldP spid="27" grpId="0"/>
      <p:bldP spid="34" grpId="0"/>
      <p:bldP spid="35" grpId="0"/>
      <p:bldP spid="36" grpId="0"/>
      <p:bldP spid="37" grpId="0" animBg="1"/>
      <p:bldP spid="38" grpId="0" animBg="1"/>
      <p:bldP spid="39" grpId="0"/>
      <p:bldP spid="54" grpId="0" animBg="1"/>
      <p:bldP spid="79" grpId="0"/>
      <p:bldP spid="80" grpId="0"/>
      <p:bldP spid="81" grpId="0" animBg="1"/>
      <p:bldP spid="82" grpId="0" animBg="1"/>
      <p:bldP spid="83" grpId="0"/>
      <p:bldP spid="13" grpId="0" animBg="1"/>
      <p:bldP spid="42" grpId="0"/>
      <p:bldP spid="76" grpId="0"/>
      <p:bldP spid="77" grpId="0"/>
      <p:bldP spid="84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Namespace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Cloud Storage Buckets (GCS FUSE CSI)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YAML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Service Account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Persistent Volume</a:t>
            </a:r>
            <a:r>
              <a:rPr lang="en-US" sz="2400" dirty="0"/>
              <a:t> using Cloud Storage Bucket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</a:t>
            </a:r>
            <a:r>
              <a:rPr lang="en-US" sz="2400" dirty="0">
                <a:solidFill>
                  <a:srgbClr val="FFFF00"/>
                </a:solidFill>
              </a:rPr>
              <a:t>Deployment</a:t>
            </a:r>
            <a:r>
              <a:rPr lang="en-US" sz="2400" dirty="0"/>
              <a:t> mounted with Cloud Storage bucket as volume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16393" y="60463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Kubernetes </a:t>
            </a:r>
            <a:r>
              <a:rPr lang="en-US" sz="2400" dirty="0">
                <a:solidFill>
                  <a:srgbClr val="FFFF00"/>
                </a:solidFill>
              </a:rPr>
              <a:t>Load Balancer Service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28076" y="60463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1261B-5FF8-0C5C-CBB8-AC279CC8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321300" cy="28575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BF67194-5E98-1453-6619-12CFB4BD317E}"/>
              </a:ext>
            </a:extLst>
          </p:cNvPr>
          <p:cNvSpPr/>
          <p:nvPr/>
        </p:nvSpPr>
        <p:spPr>
          <a:xfrm>
            <a:off x="425624" y="6296060"/>
            <a:ext cx="3928905" cy="638501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Policy Binding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BB4F5C5-4AEC-E4BF-3479-D0FE96636A7C}"/>
              </a:ext>
            </a:extLst>
          </p:cNvPr>
          <p:cNvSpPr/>
          <p:nvPr/>
        </p:nvSpPr>
        <p:spPr>
          <a:xfrm>
            <a:off x="425625" y="5439173"/>
            <a:ext cx="3928905" cy="638501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Storage Bucket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F8FC6F-4389-254C-6533-92ECD43117D1}"/>
              </a:ext>
            </a:extLst>
          </p:cNvPr>
          <p:cNvSpPr/>
          <p:nvPr/>
        </p:nvSpPr>
        <p:spPr>
          <a:xfrm>
            <a:off x="591421" y="4354224"/>
            <a:ext cx="3763108" cy="891542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Manual Steps (Required)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8CB17023-1447-2942-833A-ED0D289CF69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554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" grpId="0" animBg="1"/>
      <p:bldP spid="6" grpId="0" animBg="1"/>
      <p:bldP spid="7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Cloud Storage Bucket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Cloud Storage Buckets (GCS FUSE CSI)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Cloud Storage Bucket IAM Binding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97336" y="41959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Kubernetes Persistent Volume using Cloud Storage Bucket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109019" y="41959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97336" y="509462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Namespace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109019" y="509463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28158" y="600744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Persistent Volume Claim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39841" y="600744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11FFAFC-E41B-566C-0F85-4D708E404A3F}"/>
              </a:ext>
            </a:extLst>
          </p:cNvPr>
          <p:cNvSpPr/>
          <p:nvPr/>
        </p:nvSpPr>
        <p:spPr>
          <a:xfrm>
            <a:off x="7728158" y="690607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Kubernetes Service Account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7641E92-C3CC-C3B5-35D9-DE5EB2467251}"/>
              </a:ext>
            </a:extLst>
          </p:cNvPr>
          <p:cNvSpPr/>
          <p:nvPr/>
        </p:nvSpPr>
        <p:spPr>
          <a:xfrm>
            <a:off x="6139841" y="690607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7C8AF-E888-2740-15A7-DDBFECEF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" y="592260"/>
            <a:ext cx="5839124" cy="710203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AC5F4C28-DB7C-8E4D-9E0D-F4B7E96E489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6876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6" grpId="0" animBg="1"/>
      <p:bldP spid="7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62041" y="157542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Deployment </a:t>
            </a:r>
            <a:r>
              <a:rPr lang="en-US" sz="2400" dirty="0">
                <a:solidFill>
                  <a:srgbClr val="FFFF00"/>
                </a:solidFill>
              </a:rPr>
              <a:t>mounted</a:t>
            </a:r>
            <a:r>
              <a:rPr lang="en-US" sz="2400" dirty="0"/>
              <a:t> with Cloud Storage bucket as volume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73724" y="157542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c5-05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Cloud Storage Buckets (GCS FUSE CSI)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62041" y="2474061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Kubernetes  Load Balancer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73724" y="2474062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7C8AF-E888-2740-15A7-DDBFECEF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16" y="592260"/>
            <a:ext cx="5839124" cy="710203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2794FA80-815B-254F-92AC-54A1AC1F359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589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24791" y="138746"/>
            <a:ext cx="13123849" cy="7552374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12" y="138757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789477"/>
            <a:ext cx="7426960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7C175C-EBF8-8901-9F9A-060F7DED9C39}"/>
              </a:ext>
            </a:extLst>
          </p:cNvPr>
          <p:cNvSpPr/>
          <p:nvPr/>
        </p:nvSpPr>
        <p:spPr>
          <a:xfrm>
            <a:off x="9170492" y="789477"/>
            <a:ext cx="3924619" cy="676829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10" y="776743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A29A-D9FD-CCA4-445D-F936FAD330EC}"/>
              </a:ext>
            </a:extLst>
          </p:cNvPr>
          <p:cNvSpPr txBox="1"/>
          <p:nvPr/>
        </p:nvSpPr>
        <p:spPr>
          <a:xfrm>
            <a:off x="9212600" y="784708"/>
            <a:ext cx="19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Project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7114501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0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sp>
        <p:nvSpPr>
          <p:cNvPr id="19" name="Google Shape;696;p35">
            <a:extLst>
              <a:ext uri="{FF2B5EF4-FFF2-40B4-BE49-F238E27FC236}">
                <a16:creationId xmlns:a16="http://schemas.microsoft.com/office/drawing/2014/main" id="{260D5D21-5357-6164-BC35-B8825403F8B9}"/>
              </a:ext>
            </a:extLst>
          </p:cNvPr>
          <p:cNvSpPr/>
          <p:nvPr/>
        </p:nvSpPr>
        <p:spPr>
          <a:xfrm>
            <a:off x="9759809" y="1184848"/>
            <a:ext cx="3183466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A62C12-AA3C-3851-B39B-D8FBF92D5F15}"/>
              </a:ext>
            </a:extLst>
          </p:cNvPr>
          <p:cNvSpPr txBox="1"/>
          <p:nvPr/>
        </p:nvSpPr>
        <p:spPr>
          <a:xfrm>
            <a:off x="10236850" y="1197250"/>
            <a:ext cx="2435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Google Managed VPC Network</a:t>
            </a:r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91;p25">
            <a:extLst>
              <a:ext uri="{FF2B5EF4-FFF2-40B4-BE49-F238E27FC236}">
                <a16:creationId xmlns:a16="http://schemas.microsoft.com/office/drawing/2014/main" id="{F66FAE8E-8720-DB8F-C05E-6637EFCDE0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260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42246" y="1686671"/>
            <a:ext cx="6853576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256;p47">
            <a:extLst>
              <a:ext uri="{FF2B5EF4-FFF2-40B4-BE49-F238E27FC236}">
                <a16:creationId xmlns:a16="http://schemas.microsoft.com/office/drawing/2014/main" id="{4B51F79A-9C26-978A-D4BD-EFB4117BEBFC}"/>
              </a:ext>
            </a:extLst>
          </p:cNvPr>
          <p:cNvSpPr/>
          <p:nvPr/>
        </p:nvSpPr>
        <p:spPr>
          <a:xfrm>
            <a:off x="9924386" y="1669598"/>
            <a:ext cx="2888503" cy="560595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147E76-1489-B65F-FEAA-8E7A89C0D1A3}"/>
              </a:ext>
            </a:extLst>
          </p:cNvPr>
          <p:cNvSpPr txBox="1"/>
          <p:nvPr/>
        </p:nvSpPr>
        <p:spPr>
          <a:xfrm>
            <a:off x="9864786" y="1679057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854305" y="2847154"/>
            <a:ext cx="6460895" cy="428742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878736" y="2877022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1011755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4288119" y="3215805"/>
            <a:ext cx="2851926" cy="379529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1022197" y="3248057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4301344" y="3226928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1164705" y="3547171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4457683" y="3553252"/>
            <a:ext cx="2460564" cy="3293896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303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9544" y="3574087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1663642" y="3528041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4899865" y="3545828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05967" y="93313"/>
            <a:ext cx="13624560" cy="518062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GKE Autopilot Private Cluster - Network Design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357958" y="7097830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64" name="Google Shape;705;p35">
            <a:extLst>
              <a:ext uri="{FF2B5EF4-FFF2-40B4-BE49-F238E27FC236}">
                <a16:creationId xmlns:a16="http://schemas.microsoft.com/office/drawing/2014/main" id="{D5872723-41FD-61DB-3B14-DAC4AEA7C9CB}"/>
              </a:ext>
            </a:extLst>
          </p:cNvPr>
          <p:cNvSpPr/>
          <p:nvPr/>
        </p:nvSpPr>
        <p:spPr>
          <a:xfrm>
            <a:off x="10066063" y="2066132"/>
            <a:ext cx="2498469" cy="5068445"/>
          </a:xfrm>
          <a:prstGeom prst="roundRect">
            <a:avLst>
              <a:gd name="adj" fmla="val 827"/>
            </a:avLst>
          </a:prstGeom>
          <a:solidFill>
            <a:srgbClr val="FCE4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928B99-657C-79A9-2B27-633F914CB73B}"/>
              </a:ext>
            </a:extLst>
          </p:cNvPr>
          <p:cNvSpPr txBox="1"/>
          <p:nvPr/>
        </p:nvSpPr>
        <p:spPr>
          <a:xfrm>
            <a:off x="10681930" y="2097594"/>
            <a:ext cx="15057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Control Plane</a:t>
            </a:r>
          </a:p>
        </p:txBody>
      </p:sp>
      <p:pic>
        <p:nvPicPr>
          <p:cNvPr id="71" name="Google Shape;200;p23">
            <a:extLst>
              <a:ext uri="{FF2B5EF4-FFF2-40B4-BE49-F238E27FC236}">
                <a16:creationId xmlns:a16="http://schemas.microsoft.com/office/drawing/2014/main" id="{B78A79F2-2445-DB2E-9253-AC90F21E318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7086" y="2100206"/>
            <a:ext cx="594844" cy="56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AF467E5-99E9-E17C-0014-33B9E44E3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5766" y="3566090"/>
            <a:ext cx="1779540" cy="72712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766E8E3-19A7-1C0F-479B-F808C63C5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9892" y="4535759"/>
            <a:ext cx="1822657" cy="727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017AA-E1F1-E065-EA87-A24A902639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0867" y="3852891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6FC55-D4ED-8596-69CC-FC2A4D29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0159" y="3811937"/>
            <a:ext cx="1145912" cy="61388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F6D77DA-54D7-47E4-4229-D4127A14D620}"/>
              </a:ext>
            </a:extLst>
          </p:cNvPr>
          <p:cNvCxnSpPr>
            <a:cxnSpLocks/>
            <a:stCxn id="10" idx="0"/>
            <a:endCxn id="61" idx="1"/>
          </p:cNvCxnSpPr>
          <p:nvPr/>
        </p:nvCxnSpPr>
        <p:spPr>
          <a:xfrm rot="5400000" flipH="1" flipV="1">
            <a:off x="7998039" y="1441039"/>
            <a:ext cx="557636" cy="4266069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CD04150-3924-A6BE-3673-285D126A750B}"/>
              </a:ext>
            </a:extLst>
          </p:cNvPr>
          <p:cNvCxnSpPr>
            <a:cxnSpLocks/>
            <a:stCxn id="15" idx="0"/>
            <a:endCxn id="61" idx="1"/>
          </p:cNvCxnSpPr>
          <p:nvPr/>
        </p:nvCxnSpPr>
        <p:spPr>
          <a:xfrm rot="5400000" flipH="1" flipV="1">
            <a:off x="6418162" y="-179792"/>
            <a:ext cx="516682" cy="7466777"/>
          </a:xfrm>
          <a:prstGeom prst="bentConnector2">
            <a:avLst/>
          </a:prstGeom>
          <a:ln w="38100">
            <a:solidFill>
              <a:srgbClr val="F55C2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E3A744-F5F8-0E26-752E-D037E29DF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8379" y="2566674"/>
            <a:ext cx="1183769" cy="718024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BA64FCA0-25ED-85E6-B43D-D08CD91E60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80819" y="3525040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A02C107-D1FB-994C-4B04-29149E5BB2C6}"/>
              </a:ext>
            </a:extLst>
          </p:cNvPr>
          <p:cNvSpPr txBox="1"/>
          <p:nvPr/>
        </p:nvSpPr>
        <p:spPr>
          <a:xfrm>
            <a:off x="13547833" y="4230709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33D2768F-6A48-391E-05E0-9952FD783504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5400000" flipH="1" flipV="1">
            <a:off x="13818970" y="3403747"/>
            <a:ext cx="240342" cy="224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8B7CF85-F891-1F7E-A9F3-1E72192BA61B}"/>
              </a:ext>
            </a:extLst>
          </p:cNvPr>
          <p:cNvCxnSpPr>
            <a:cxnSpLocks/>
            <a:stCxn id="43" idx="1"/>
            <a:endCxn id="86" idx="3"/>
          </p:cNvCxnSpPr>
          <p:nvPr/>
        </p:nvCxnSpPr>
        <p:spPr>
          <a:xfrm flipH="1">
            <a:off x="12232548" y="2925686"/>
            <a:ext cx="1115831" cy="89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EB626D7-2599-7CE9-5BF3-7CDDFDB23D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46346" y="6232388"/>
            <a:ext cx="1779954" cy="8215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C240F60B-C8A0-1569-91EC-A40B0FD788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5766" y="5359586"/>
            <a:ext cx="1757938" cy="802059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75987D22-5904-F01D-9BA5-B348CA79E09A}"/>
              </a:ext>
            </a:extLst>
          </p:cNvPr>
          <p:cNvSpPr/>
          <p:nvPr/>
        </p:nvSpPr>
        <p:spPr>
          <a:xfrm>
            <a:off x="10141422" y="2666815"/>
            <a:ext cx="2351694" cy="17512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5A6E186-F174-5069-2E15-3BD7CEF626D2}"/>
              </a:ext>
            </a:extLst>
          </p:cNvPr>
          <p:cNvSpPr/>
          <p:nvPr/>
        </p:nvSpPr>
        <p:spPr>
          <a:xfrm>
            <a:off x="10397797" y="2794189"/>
            <a:ext cx="1834751" cy="2808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Public IP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ADF6172A-67F4-BC78-B855-7CA1890F9E3F}"/>
              </a:ext>
            </a:extLst>
          </p:cNvPr>
          <p:cNvSpPr/>
          <p:nvPr/>
        </p:nvSpPr>
        <p:spPr>
          <a:xfrm>
            <a:off x="2307264" y="5256846"/>
            <a:ext cx="3439731" cy="9338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F894373E-E792-A9B1-C609-804505FEDD7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90602" y="5343781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4;p28">
            <a:extLst>
              <a:ext uri="{FF2B5EF4-FFF2-40B4-BE49-F238E27FC236}">
                <a16:creationId xmlns:a16="http://schemas.microsoft.com/office/drawing/2014/main" id="{47AB3EBF-4ED3-0BF9-E042-FB676D0CA218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14124" y="5324566"/>
            <a:ext cx="891689" cy="75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3EC30C80-C927-F5F9-9A3C-98DB7A94DC0E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89201" y="5343782"/>
            <a:ext cx="891689" cy="75995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20FF4D7-5015-9BD6-44E7-18C1AF99F5B4}"/>
              </a:ext>
            </a:extLst>
          </p:cNvPr>
          <p:cNvSpPr/>
          <p:nvPr/>
        </p:nvSpPr>
        <p:spPr>
          <a:xfrm>
            <a:off x="1777311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D6439E5-3257-B811-F8E0-F8E71E2C32C0}"/>
              </a:ext>
            </a:extLst>
          </p:cNvPr>
          <p:cNvSpPr/>
          <p:nvPr/>
        </p:nvSpPr>
        <p:spPr>
          <a:xfrm>
            <a:off x="5184129" y="6352099"/>
            <a:ext cx="1059906" cy="39051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Private IP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0DC7F0E-DDF5-5AC0-DE57-EC9FCCA2E024}"/>
              </a:ext>
            </a:extLst>
          </p:cNvPr>
          <p:cNvSpPr/>
          <p:nvPr/>
        </p:nvSpPr>
        <p:spPr>
          <a:xfrm>
            <a:off x="2326451" y="4557558"/>
            <a:ext cx="3439731" cy="541244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Google Shape;407;p28">
            <a:extLst>
              <a:ext uri="{FF2B5EF4-FFF2-40B4-BE49-F238E27FC236}">
                <a16:creationId xmlns:a16="http://schemas.microsoft.com/office/drawing/2014/main" id="{9E619693-1EAC-2FF0-1925-FB78F37FDD0B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965" y="4567831"/>
            <a:ext cx="500490" cy="517832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3B81757-187A-8EC4-4DDB-9F451B0F0016}"/>
              </a:ext>
            </a:extLst>
          </p:cNvPr>
          <p:cNvSpPr txBox="1"/>
          <p:nvPr/>
        </p:nvSpPr>
        <p:spPr>
          <a:xfrm>
            <a:off x="3103296" y="4636524"/>
            <a:ext cx="2264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Load Balancer Service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6DC5A4D-B7E5-8465-AD70-68F61AC6B575}"/>
              </a:ext>
            </a:extLst>
          </p:cNvPr>
          <p:cNvSpPr/>
          <p:nvPr/>
        </p:nvSpPr>
        <p:spPr>
          <a:xfrm>
            <a:off x="13388605" y="4913200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63791B4C-E4B6-1610-B2AC-C53F7FDFF1BB}"/>
              </a:ext>
            </a:extLst>
          </p:cNvPr>
          <p:cNvSpPr/>
          <p:nvPr/>
        </p:nvSpPr>
        <p:spPr>
          <a:xfrm>
            <a:off x="13297009" y="4790311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00A437D-878E-CEE4-6C22-3418A3512A1D}"/>
              </a:ext>
            </a:extLst>
          </p:cNvPr>
          <p:cNvSpPr txBox="1"/>
          <p:nvPr/>
        </p:nvSpPr>
        <p:spPr>
          <a:xfrm>
            <a:off x="13437607" y="5579251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611860F1-42BB-442A-82B0-BD27A08433A0}"/>
              </a:ext>
            </a:extLst>
          </p:cNvPr>
          <p:cNvCxnSpPr>
            <a:cxnSpLocks/>
            <a:stCxn id="108" idx="3"/>
          </p:cNvCxnSpPr>
          <p:nvPr/>
        </p:nvCxnSpPr>
        <p:spPr>
          <a:xfrm flipV="1">
            <a:off x="5746995" y="2794189"/>
            <a:ext cx="1404435" cy="2929570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2E3437A-9235-282A-BD33-3F64308F1883}"/>
              </a:ext>
            </a:extLst>
          </p:cNvPr>
          <p:cNvSpPr txBox="1"/>
          <p:nvPr/>
        </p:nvSpPr>
        <p:spPr>
          <a:xfrm>
            <a:off x="8292751" y="7197640"/>
            <a:ext cx="420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Download Docker Image from Docker Hub</a:t>
            </a:r>
          </a:p>
        </p:txBody>
      </p:sp>
      <p:pic>
        <p:nvPicPr>
          <p:cNvPr id="91" name="Graphic 90" descr="User with solid fill">
            <a:extLst>
              <a:ext uri="{FF2B5EF4-FFF2-40B4-BE49-F238E27FC236}">
                <a16:creationId xmlns:a16="http://schemas.microsoft.com/office/drawing/2014/main" id="{B0439917-E0C9-2DB0-AEE6-1C77FBE472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448080" y="1277426"/>
            <a:ext cx="914400" cy="9144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260D28E2-130B-EA8B-12C2-1774DC73CE29}"/>
              </a:ext>
            </a:extLst>
          </p:cNvPr>
          <p:cNvSpPr txBox="1"/>
          <p:nvPr/>
        </p:nvSpPr>
        <p:spPr>
          <a:xfrm>
            <a:off x="13556982" y="2030919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439086CC-48ED-DD9B-AE6E-09AF66C4DDF0}"/>
              </a:ext>
            </a:extLst>
          </p:cNvPr>
          <p:cNvCxnSpPr>
            <a:cxnSpLocks/>
            <a:stCxn id="91" idx="0"/>
            <a:endCxn id="110" idx="0"/>
          </p:cNvCxnSpPr>
          <p:nvPr/>
        </p:nvCxnSpPr>
        <p:spPr>
          <a:xfrm rot="16200000" flipH="1" flipV="1">
            <a:off x="8602852" y="-3277749"/>
            <a:ext cx="747253" cy="9857602"/>
          </a:xfrm>
          <a:prstGeom prst="bentConnector3">
            <a:avLst>
              <a:gd name="adj1" fmla="val -8971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6A5B7B-164D-F386-530C-C1AA87C757BF}"/>
              </a:ext>
            </a:extLst>
          </p:cNvPr>
          <p:cNvSpPr txBox="1"/>
          <p:nvPr/>
        </p:nvSpPr>
        <p:spPr>
          <a:xfrm>
            <a:off x="13302829" y="803075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http://LB-IP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9B5A0E5-2B4A-01A5-2C43-3DB8713C7499}"/>
              </a:ext>
            </a:extLst>
          </p:cNvPr>
          <p:cNvCxnSpPr>
            <a:stCxn id="41" idx="2"/>
            <a:endCxn id="108" idx="0"/>
          </p:cNvCxnSpPr>
          <p:nvPr/>
        </p:nvCxnSpPr>
        <p:spPr>
          <a:xfrm flipH="1">
            <a:off x="4027130" y="5098802"/>
            <a:ext cx="19187" cy="158044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540;p32">
            <a:extLst>
              <a:ext uri="{FF2B5EF4-FFF2-40B4-BE49-F238E27FC236}">
                <a16:creationId xmlns:a16="http://schemas.microsoft.com/office/drawing/2014/main" id="{4CEC3267-2472-4CE2-7B32-25BCB4F715EF}"/>
              </a:ext>
            </a:extLst>
          </p:cNvPr>
          <p:cNvSpPr/>
          <p:nvPr/>
        </p:nvSpPr>
        <p:spPr>
          <a:xfrm>
            <a:off x="2897029" y="2024679"/>
            <a:ext cx="2301298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573;p32">
            <a:extLst>
              <a:ext uri="{FF2B5EF4-FFF2-40B4-BE49-F238E27FC236}">
                <a16:creationId xmlns:a16="http://schemas.microsoft.com/office/drawing/2014/main" id="{48340FDC-DE62-B26C-6074-05A7BDF46934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897027" y="2024679"/>
            <a:ext cx="699911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A8B626B-4792-78E4-E595-243188BBFE02}"/>
              </a:ext>
            </a:extLst>
          </p:cNvPr>
          <p:cNvCxnSpPr>
            <a:stCxn id="110" idx="2"/>
            <a:endCxn id="41" idx="0"/>
          </p:cNvCxnSpPr>
          <p:nvPr/>
        </p:nvCxnSpPr>
        <p:spPr>
          <a:xfrm flipH="1">
            <a:off x="4046317" y="2733642"/>
            <a:ext cx="1361" cy="18239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1D3BF00-2BBE-118F-B858-398451FA9D36}"/>
              </a:ext>
            </a:extLst>
          </p:cNvPr>
          <p:cNvSpPr/>
          <p:nvPr/>
        </p:nvSpPr>
        <p:spPr>
          <a:xfrm>
            <a:off x="4519663" y="849667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E20AE974-9606-B09B-D7B4-7CF3CC0E30B4}"/>
              </a:ext>
            </a:extLst>
          </p:cNvPr>
          <p:cNvCxnSpPr>
            <a:cxnSpLocks/>
            <a:stCxn id="32" idx="3"/>
            <a:endCxn id="53" idx="2"/>
          </p:cNvCxnSpPr>
          <p:nvPr/>
        </p:nvCxnSpPr>
        <p:spPr>
          <a:xfrm>
            <a:off x="7425438" y="2383581"/>
            <a:ext cx="6536896" cy="3595780"/>
          </a:xfrm>
          <a:prstGeom prst="bentConnector4">
            <a:avLst>
              <a:gd name="adj1" fmla="val 9365"/>
              <a:gd name="adj2" fmla="val 144644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651397D-8B1C-A32B-0CFB-9C332BAD0EC6}"/>
              </a:ext>
            </a:extLst>
          </p:cNvPr>
          <p:cNvSpPr/>
          <p:nvPr/>
        </p:nvSpPr>
        <p:spPr>
          <a:xfrm>
            <a:off x="5275912" y="1964121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Google Shape;291;p25">
            <a:extLst>
              <a:ext uri="{FF2B5EF4-FFF2-40B4-BE49-F238E27FC236}">
                <a16:creationId xmlns:a16="http://schemas.microsoft.com/office/drawing/2014/main" id="{0674D9BE-31B5-D9BF-C850-C922A23A44F6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413042" y="2046338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01;p25">
            <a:extLst>
              <a:ext uri="{FF2B5EF4-FFF2-40B4-BE49-F238E27FC236}">
                <a16:creationId xmlns:a16="http://schemas.microsoft.com/office/drawing/2014/main" id="{5B06AE29-D48E-063F-0D1B-EDEA218FDA45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41516" y="2022068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BD5E7B8-17A7-0CC4-0275-09281B073F42}"/>
              </a:ext>
            </a:extLst>
          </p:cNvPr>
          <p:cNvSpPr txBox="1"/>
          <p:nvPr/>
        </p:nvSpPr>
        <p:spPr>
          <a:xfrm>
            <a:off x="5275912" y="2505470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315CA-4B64-9EC4-598D-73B72C84B000}"/>
              </a:ext>
            </a:extLst>
          </p:cNvPr>
          <p:cNvSpPr txBox="1"/>
          <p:nvPr/>
        </p:nvSpPr>
        <p:spPr>
          <a:xfrm>
            <a:off x="6277703" y="2504820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DB613A-16BE-2383-C0FB-8966CBDBC8E4}"/>
              </a:ext>
            </a:extLst>
          </p:cNvPr>
          <p:cNvCxnSpPr>
            <a:cxnSpLocks/>
          </p:cNvCxnSpPr>
          <p:nvPr/>
        </p:nvCxnSpPr>
        <p:spPr>
          <a:xfrm>
            <a:off x="7653866" y="1402423"/>
            <a:ext cx="2163394" cy="0"/>
          </a:xfrm>
          <a:prstGeom prst="straightConnector1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FAB36D6-77A9-3176-373E-23C985CEC4A2}"/>
              </a:ext>
            </a:extLst>
          </p:cNvPr>
          <p:cNvSpPr txBox="1"/>
          <p:nvPr/>
        </p:nvSpPr>
        <p:spPr>
          <a:xfrm>
            <a:off x="7839416" y="1039152"/>
            <a:ext cx="1772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VPC Network Peering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226345-DD09-1220-EAA6-E4A18244F9B7}"/>
              </a:ext>
            </a:extLst>
          </p:cNvPr>
          <p:cNvSpPr txBox="1"/>
          <p:nvPr/>
        </p:nvSpPr>
        <p:spPr>
          <a:xfrm>
            <a:off x="7895329" y="1432453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Private Connectivity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7E8C6F8-3F41-72EB-33AB-D9E7627B6B9E}"/>
              </a:ext>
            </a:extLst>
          </p:cNvPr>
          <p:cNvSpPr/>
          <p:nvPr/>
        </p:nvSpPr>
        <p:spPr>
          <a:xfrm>
            <a:off x="10409892" y="3154850"/>
            <a:ext cx="1834751" cy="28080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Kube</a:t>
            </a:r>
            <a:r>
              <a:rPr lang="en-US" sz="1200" dirty="0"/>
              <a:t> API Server Private IP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FF58D28-E1B9-6CFC-291C-0C6A1A586E61}"/>
              </a:ext>
            </a:extLst>
          </p:cNvPr>
          <p:cNvSpPr txBox="1"/>
          <p:nvPr/>
        </p:nvSpPr>
        <p:spPr>
          <a:xfrm>
            <a:off x="8184680" y="3017218"/>
            <a:ext cx="16484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5C29"/>
                </a:solidFill>
              </a:rPr>
              <a:t>Private Connectivity</a:t>
            </a:r>
          </a:p>
        </p:txBody>
      </p:sp>
      <p:sp>
        <p:nvSpPr>
          <p:cNvPr id="87" name="Subtitle 2">
            <a:extLst>
              <a:ext uri="{FF2B5EF4-FFF2-40B4-BE49-F238E27FC236}">
                <a16:creationId xmlns:a16="http://schemas.microsoft.com/office/drawing/2014/main" id="{63DAFA5D-9ECB-8E4A-B69E-ADF6F53B0CB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231276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File Store CSI Driver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File Store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Demo-20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64DE258-6283-0744-A1D9-AF33ED70217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658719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C4DBAE-B278-3684-F8B9-7BBBA8807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67" y="-156276"/>
            <a:ext cx="12618720" cy="1188851"/>
          </a:xfrm>
        </p:spPr>
        <p:txBody>
          <a:bodyPr/>
          <a:lstStyle/>
          <a:p>
            <a:r>
              <a:rPr lang="en-US" dirty="0"/>
              <a:t>File Store CSI Driver - Storage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B85ED-86C3-5C34-C5D4-660B7A723433}"/>
              </a:ext>
            </a:extLst>
          </p:cNvPr>
          <p:cNvSpPr txBox="1"/>
          <p:nvPr/>
        </p:nvSpPr>
        <p:spPr>
          <a:xfrm>
            <a:off x="2671355" y="7483673"/>
            <a:ext cx="867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Reference: </a:t>
            </a:r>
            <a:r>
              <a:rPr lang="en-IN" sz="1400" dirty="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400" dirty="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400" dirty="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400" dirty="0" err="1">
                <a:solidFill>
                  <a:srgbClr val="0070C0"/>
                </a:solidFill>
                <a:effectLst/>
                <a:latin typeface="var(--devsite-code-font-family)"/>
              </a:rPr>
              <a:t>filestore</a:t>
            </a:r>
            <a:r>
              <a:rPr lang="en-IN" sz="1400" dirty="0">
                <a:solidFill>
                  <a:srgbClr val="0070C0"/>
                </a:solidFill>
                <a:effectLst/>
                <a:latin typeface="var(--devsite-code-font-family)"/>
              </a:rPr>
              <a:t>/docs/</a:t>
            </a:r>
            <a:r>
              <a:rPr lang="en-IN" sz="1400" dirty="0" err="1">
                <a:solidFill>
                  <a:srgbClr val="0070C0"/>
                </a:solidFill>
                <a:effectLst/>
                <a:latin typeface="var(--devsite-code-font-family)"/>
              </a:rPr>
              <a:t>multishares#storageclasses_and_dynamic_volume_provisioning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527D7-05CC-686C-E03E-5DDEDD4A7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62" y="1018692"/>
            <a:ext cx="11350952" cy="64757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7B4BA1-97D7-2E34-490C-CABA56641DFB}"/>
              </a:ext>
            </a:extLst>
          </p:cNvPr>
          <p:cNvSpPr txBox="1"/>
          <p:nvPr/>
        </p:nvSpPr>
        <p:spPr>
          <a:xfrm>
            <a:off x="1954000" y="2512911"/>
            <a:ext cx="12412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Standard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7DCF8A-47B3-9B22-457F-03A37DB4EC14}"/>
              </a:ext>
            </a:extLst>
          </p:cNvPr>
          <p:cNvSpPr txBox="1"/>
          <p:nvPr/>
        </p:nvSpPr>
        <p:spPr>
          <a:xfrm>
            <a:off x="1941304" y="3240761"/>
            <a:ext cx="12539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Premium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E6EEC-39AF-FE95-DA74-3099B1BC3B57}"/>
              </a:ext>
            </a:extLst>
          </p:cNvPr>
          <p:cNvSpPr txBox="1"/>
          <p:nvPr/>
        </p:nvSpPr>
        <p:spPr>
          <a:xfrm>
            <a:off x="1941304" y="3981125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5853A"/>
                </a:solidFill>
              </a:rPr>
              <a:t>Enterprise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74947-A034-F6BE-7B78-EF8F4A296EEA}"/>
              </a:ext>
            </a:extLst>
          </p:cNvPr>
          <p:cNvSpPr txBox="1"/>
          <p:nvPr/>
        </p:nvSpPr>
        <p:spPr>
          <a:xfrm>
            <a:off x="1954000" y="5233895"/>
            <a:ext cx="13840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5853A"/>
                </a:solidFill>
              </a:rPr>
              <a:t>Enterprise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1B4553B-BC81-9E45-ABB7-BA03E1D794D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1663469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create k8s </a:t>
            </a:r>
            <a:r>
              <a:rPr lang="en-US" sz="2400">
                <a:solidFill>
                  <a:srgbClr val="FFFF00"/>
                </a:solidFill>
              </a:rPr>
              <a:t>Custom</a:t>
            </a:r>
            <a:r>
              <a:rPr lang="en-US" sz="2400"/>
              <a:t> Storage Class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9E219E45-58C8-454A-98A6-00BD33D789C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7094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73806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Custom Storage Class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85489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00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Project-2: </a:t>
            </a:r>
            <a:r>
              <a:rPr lang="en-US" sz="2400" b="1" dirty="0"/>
              <a:t>GKE Autopilot cluster + File Store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YAML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73806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Persistent Volume Claim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85489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Pod -  Write to File store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MyApp1 Deployment (Read content from file store by mounting it)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16393" y="51477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28076" y="51477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26CF1-554B-BB37-30E5-C6196B98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604279" cy="3202445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66A10FE2-25DC-4944-8A75-80E8BB4C53B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7592906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Custom Storage Class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Project-3: </a:t>
            </a:r>
            <a:r>
              <a:rPr lang="en-US" sz="2400" b="1" dirty="0"/>
              <a:t>GKE Autopilot cluster + File Store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Persistent Volume Claim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2A6656D-5B84-7891-CE08-FB32240ACCB6}"/>
              </a:ext>
            </a:extLst>
          </p:cNvPr>
          <p:cNvSpPr/>
          <p:nvPr/>
        </p:nvSpPr>
        <p:spPr>
          <a:xfrm>
            <a:off x="7697336" y="41959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/>
              <a:t>Kubernetes Pod – Write to File Store instance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61C29E-96FF-5A1C-ABBF-217A791709C8}"/>
              </a:ext>
            </a:extLst>
          </p:cNvPr>
          <p:cNvSpPr/>
          <p:nvPr/>
        </p:nvSpPr>
        <p:spPr>
          <a:xfrm>
            <a:off x="6109019" y="41959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DDD463F-0D9A-E5E6-1B72-5B15544D5B6E}"/>
              </a:ext>
            </a:extLst>
          </p:cNvPr>
          <p:cNvSpPr/>
          <p:nvPr/>
        </p:nvSpPr>
        <p:spPr>
          <a:xfrm>
            <a:off x="7697336" y="509462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MyApp1 Deployment (Read content from file store by mounting)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867E468-66E3-596F-1BFB-77AFC3235E4F}"/>
              </a:ext>
            </a:extLst>
          </p:cNvPr>
          <p:cNvSpPr/>
          <p:nvPr/>
        </p:nvSpPr>
        <p:spPr>
          <a:xfrm>
            <a:off x="6109019" y="509463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FB7B3C6-9788-D027-6BF8-33C6FCE56FC2}"/>
              </a:ext>
            </a:extLst>
          </p:cNvPr>
          <p:cNvSpPr/>
          <p:nvPr/>
        </p:nvSpPr>
        <p:spPr>
          <a:xfrm>
            <a:off x="7728158" y="600744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Kubernetes Load Balancer Service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685A03-9BD6-73FF-DB75-12465BF56F33}"/>
              </a:ext>
            </a:extLst>
          </p:cNvPr>
          <p:cNvSpPr/>
          <p:nvPr/>
        </p:nvSpPr>
        <p:spPr>
          <a:xfrm>
            <a:off x="6139841" y="600744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904AA-6837-3187-DC16-395A039C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3" y="641625"/>
            <a:ext cx="5788323" cy="536581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09B6A912-6326-1E47-AFFF-90897446AF1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1619994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46" y="274611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</a:t>
            </a:r>
            <a:r>
              <a:rPr lang="en-US" sz="5500" b="1" dirty="0">
                <a:solidFill>
                  <a:srgbClr val="C00000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Introduction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7880" y="2239895"/>
            <a:ext cx="2941826" cy="282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D7F1AB5-3C93-A54A-8B85-F1D347BD9AB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640071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945222"/>
            <a:ext cx="8031822" cy="66473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Why do we need to use Gateway API ?</a:t>
            </a:r>
          </a:p>
          <a:p>
            <a:pPr lvl="1"/>
            <a:r>
              <a:rPr lang="en-US" dirty="0"/>
              <a:t>Kubernetes Ingress is </a:t>
            </a:r>
            <a:r>
              <a:rPr lang="en-US" dirty="0">
                <a:solidFill>
                  <a:srgbClr val="0070C0"/>
                </a:solidFill>
              </a:rPr>
              <a:t>frozen</a:t>
            </a:r>
            <a:r>
              <a:rPr lang="en-US" dirty="0"/>
              <a:t> and new features are being added to the Gateway API</a:t>
            </a:r>
          </a:p>
          <a:p>
            <a:pPr lvl="1"/>
            <a:r>
              <a:rPr lang="en-US" dirty="0"/>
              <a:t>Gateway API is going to be the </a:t>
            </a:r>
            <a:r>
              <a:rPr lang="en-US" dirty="0">
                <a:solidFill>
                  <a:srgbClr val="0070C0"/>
                </a:solidFill>
              </a:rPr>
              <a:t>replacement</a:t>
            </a:r>
            <a:r>
              <a:rPr lang="en-US" dirty="0"/>
              <a:t> for Ingress going forward</a:t>
            </a:r>
          </a:p>
          <a:p>
            <a:pPr marL="54864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What is Gateway API ?</a:t>
            </a:r>
          </a:p>
          <a:p>
            <a:pPr lvl="1"/>
            <a:r>
              <a:rPr lang="en-US" dirty="0"/>
              <a:t>Gateway API is an </a:t>
            </a:r>
            <a:r>
              <a:rPr lang="en-US" dirty="0">
                <a:solidFill>
                  <a:srgbClr val="0070C0"/>
                </a:solidFill>
              </a:rPr>
              <a:t>advanced version </a:t>
            </a:r>
            <a:r>
              <a:rPr lang="en-US" dirty="0"/>
              <a:t>of Ingress</a:t>
            </a:r>
          </a:p>
          <a:p>
            <a:pPr lvl="1"/>
            <a:r>
              <a:rPr lang="en-US" dirty="0"/>
              <a:t>Ingress supports </a:t>
            </a:r>
            <a:r>
              <a:rPr lang="en-US" dirty="0">
                <a:solidFill>
                  <a:srgbClr val="0070C0"/>
                </a:solidFill>
              </a:rPr>
              <a:t>only Layer7 </a:t>
            </a:r>
            <a:r>
              <a:rPr lang="en-US" dirty="0"/>
              <a:t>protocols (HTTP, HTTPS)</a:t>
            </a:r>
          </a:p>
          <a:p>
            <a:pPr lvl="1"/>
            <a:r>
              <a:rPr lang="en-US" dirty="0"/>
              <a:t>Gateway API supports </a:t>
            </a:r>
          </a:p>
          <a:p>
            <a:pPr lvl="2"/>
            <a:r>
              <a:rPr lang="en-US" b="1" dirty="0"/>
              <a:t>Layer7 Protocols: </a:t>
            </a:r>
            <a:r>
              <a:rPr lang="en-US" dirty="0"/>
              <a:t>HTTP and HTTPS</a:t>
            </a:r>
          </a:p>
          <a:p>
            <a:pPr lvl="2"/>
            <a:r>
              <a:rPr lang="en-US" b="1" dirty="0"/>
              <a:t>Layer4 Protocols: </a:t>
            </a:r>
            <a:r>
              <a:rPr lang="en-US" dirty="0"/>
              <a:t>TCP and UDP</a:t>
            </a:r>
          </a:p>
          <a:p>
            <a:pPr lvl="2"/>
            <a:r>
              <a:rPr lang="en-US" b="1" dirty="0" err="1"/>
              <a:t>gRPC</a:t>
            </a:r>
            <a:r>
              <a:rPr lang="en-US" b="1" dirty="0"/>
              <a:t> Protocol</a:t>
            </a: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11593523" y="7434443"/>
            <a:ext cx="284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https://gateway-api.sigs.k8s.io/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3C0-8C4E-19FE-D2DB-102C8005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1" y="1591292"/>
            <a:ext cx="6159555" cy="513828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CA2447D-AC13-3441-BEB9-1F2CCE076AD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579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945222"/>
            <a:ext cx="8031822" cy="664738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Role-oriented Design: </a:t>
            </a:r>
            <a:r>
              <a:rPr lang="en-US" dirty="0"/>
              <a:t>The Gateway API is a role-oriented resource model</a:t>
            </a:r>
          </a:p>
          <a:p>
            <a:pPr lvl="1"/>
            <a:r>
              <a:rPr lang="en-US" dirty="0"/>
              <a:t>Users with </a:t>
            </a:r>
            <a:r>
              <a:rPr lang="en-US" dirty="0">
                <a:solidFill>
                  <a:srgbClr val="0070C0"/>
                </a:solidFill>
              </a:rPr>
              <a:t>specific roles </a:t>
            </a:r>
            <a:r>
              <a:rPr lang="en-US" dirty="0"/>
              <a:t>can manage those </a:t>
            </a:r>
            <a:r>
              <a:rPr lang="en-US" dirty="0">
                <a:solidFill>
                  <a:srgbClr val="0070C0"/>
                </a:solidFill>
              </a:rPr>
              <a:t>specific Gateway API Resources</a:t>
            </a:r>
          </a:p>
          <a:p>
            <a:pPr lvl="1"/>
            <a:r>
              <a:rPr lang="en-US" b="1" dirty="0"/>
              <a:t>Example: 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Infrastructure Providers </a:t>
            </a:r>
            <a:r>
              <a:rPr lang="en-US" dirty="0"/>
              <a:t>can manage </a:t>
            </a:r>
            <a:r>
              <a:rPr lang="en-US" dirty="0" err="1"/>
              <a:t>GatewayClass</a:t>
            </a:r>
            <a:endParaRPr lang="en-US" dirty="0"/>
          </a:p>
          <a:p>
            <a:pPr lvl="2"/>
            <a:r>
              <a:rPr lang="en-US" dirty="0">
                <a:solidFill>
                  <a:srgbClr val="0070C0"/>
                </a:solidFill>
              </a:rPr>
              <a:t>Cluster Operators</a:t>
            </a:r>
            <a:r>
              <a:rPr lang="en-US" dirty="0"/>
              <a:t> can manage Gateways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Application Developers</a:t>
            </a:r>
            <a:r>
              <a:rPr lang="en-US" dirty="0"/>
              <a:t> can define </a:t>
            </a:r>
            <a:r>
              <a:rPr lang="en-US" dirty="0" err="1"/>
              <a:t>TLSRoute</a:t>
            </a:r>
            <a:r>
              <a:rPr lang="en-US" dirty="0"/>
              <a:t>, </a:t>
            </a:r>
            <a:r>
              <a:rPr lang="en-US" dirty="0" err="1"/>
              <a:t>HTTPRoute</a:t>
            </a:r>
            <a:r>
              <a:rPr lang="en-US" dirty="0"/>
              <a:t>	</a:t>
            </a: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11593523" y="7434443"/>
            <a:ext cx="284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https://gateway-api.sigs.k8s.io/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3C0-8C4E-19FE-D2DB-102C8005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1" y="1591292"/>
            <a:ext cx="6159555" cy="513828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A53646D-DA48-734F-82EE-AAA5716497D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909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 Terminology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945222"/>
            <a:ext cx="8031822" cy="664738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>
                <a:solidFill>
                  <a:srgbClr val="C00000"/>
                </a:solidFill>
              </a:rPr>
              <a:t>GatewayClass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Template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for creating load balancers in a cluster.</a:t>
            </a: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It's a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cluster-scoped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resource</a:t>
            </a:r>
            <a:endParaRPr lang="en-US" b="1" dirty="0">
              <a:solidFill>
                <a:srgbClr val="C00000"/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Gateway</a:t>
            </a: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Defines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where and how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the load balancers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listen for traffic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</a:p>
          <a:p>
            <a:pPr lvl="1"/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Cluster operators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create Gateways in their clusters based on a </a:t>
            </a:r>
            <a:r>
              <a:rPr lang="en-IN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GatewayClass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HTTPRoute</a:t>
            </a:r>
            <a:endParaRPr lang="en-US" b="1" dirty="0">
              <a:solidFill>
                <a:srgbClr val="C00000"/>
              </a:solidFill>
            </a:endParaRPr>
          </a:p>
          <a:p>
            <a:pPr lvl="1"/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Defines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protocol-specific rules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for </a:t>
            </a:r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routing requests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from a Gateway to Kubernetes services.</a:t>
            </a:r>
          </a:p>
          <a:p>
            <a:pPr lvl="1"/>
            <a:r>
              <a:rPr lang="en-IN" b="0" i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Application developers 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create </a:t>
            </a:r>
            <a:r>
              <a:rPr lang="en-IN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HTTPRoutes</a:t>
            </a:r>
            <a:r>
              <a:rPr lang="en-IN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to expose their HTTP applications using Gateways.</a:t>
            </a:r>
            <a:endParaRPr lang="en-US" b="1" dirty="0">
              <a:solidFill>
                <a:srgbClr val="C00000"/>
              </a:solidFill>
            </a:endParaRP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11593523" y="7434443"/>
            <a:ext cx="284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https://gateway-api.sigs.k8s.io/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9D3C0-8C4E-19FE-D2DB-102C8005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401" y="1591292"/>
            <a:ext cx="6159555" cy="513828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6471738-10F4-A444-8EB2-46F90AFF3FC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2125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 Basics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API  </a:t>
            </a:r>
          </a:p>
          <a:p>
            <a:pPr algn="ctr"/>
            <a:r>
              <a:rPr lang="en-US" sz="2800" b="1" dirty="0"/>
              <a:t>(Cloud Application Load Balancer)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Demo-01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A201EC7-845D-BB4D-9252-EF496B165B7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37691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9986481" y="1376541"/>
            <a:ext cx="4407613" cy="6097629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10213415" y="2571826"/>
            <a:ext cx="3923532" cy="3682110"/>
          </a:xfrm>
          <a:prstGeom prst="roundRect">
            <a:avLst>
              <a:gd name="adj" fmla="val 3649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05117" y="1409987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11415744" y="6796496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12147029" y="5819460"/>
            <a:ext cx="13458" cy="57111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58" idx="2"/>
            <a:endCxn id="23" idx="0"/>
          </p:cNvCxnSpPr>
          <p:nvPr/>
        </p:nvCxnSpPr>
        <p:spPr>
          <a:xfrm>
            <a:off x="12146093" y="4465054"/>
            <a:ext cx="936" cy="54256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3055" y="207749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3542" y="34409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54562" y="6390573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41106" y="50076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03898" y="6390573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246579" y="-149848"/>
            <a:ext cx="1283242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Kubernetes Storage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11684780" y="3145539"/>
            <a:ext cx="9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mypod1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10752557" y="5792664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11801786" y="7104838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10023029" y="7116040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1186362" y="224287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11415744" y="3198494"/>
            <a:ext cx="1460697" cy="1266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BA16AA-03D2-0987-2380-1501FD221F92}"/>
              </a:ext>
            </a:extLst>
          </p:cNvPr>
          <p:cNvSpPr txBox="1"/>
          <p:nvPr/>
        </p:nvSpPr>
        <p:spPr>
          <a:xfrm>
            <a:off x="11136539" y="1426559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Kubernetes Cluster</a:t>
            </a:r>
          </a:p>
        </p:txBody>
      </p:sp>
      <p:pic>
        <p:nvPicPr>
          <p:cNvPr id="13" name="Google Shape;400;p28">
            <a:extLst>
              <a:ext uri="{FF2B5EF4-FFF2-40B4-BE49-F238E27FC236}">
                <a16:creationId xmlns:a16="http://schemas.microsoft.com/office/drawing/2014/main" id="{C4E42B76-806E-E60C-3AB8-2D66026E343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169" y="1584543"/>
            <a:ext cx="2230347" cy="205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2;p28">
            <a:extLst>
              <a:ext uri="{FF2B5EF4-FFF2-40B4-BE49-F238E27FC236}">
                <a16:creationId xmlns:a16="http://schemas.microsoft.com/office/drawing/2014/main" id="{AD64D617-6F93-DEC7-1C58-5403A32848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8359" y="1584543"/>
            <a:ext cx="2230336" cy="205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99;p28">
            <a:extLst>
              <a:ext uri="{FF2B5EF4-FFF2-40B4-BE49-F238E27FC236}">
                <a16:creationId xmlns:a16="http://schemas.microsoft.com/office/drawing/2014/main" id="{AB1D02B5-1305-3117-7C3C-87CD5749731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190" y="1563994"/>
            <a:ext cx="2230336" cy="205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EEADC3-493B-CFD0-8D32-F93F47B40B47}"/>
              </a:ext>
            </a:extLst>
          </p:cNvPr>
          <p:cNvSpPr txBox="1"/>
          <p:nvPr/>
        </p:nvSpPr>
        <p:spPr>
          <a:xfrm>
            <a:off x="3473393" y="3603934"/>
            <a:ext cx="249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Kubernetes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Persistent Volume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B13BD-4A05-3600-7389-9D0EBDE4E3D9}"/>
              </a:ext>
            </a:extLst>
          </p:cNvPr>
          <p:cNvSpPr txBox="1"/>
          <p:nvPr/>
        </p:nvSpPr>
        <p:spPr>
          <a:xfrm>
            <a:off x="466433" y="3580465"/>
            <a:ext cx="1859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Kubernetes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Storage Class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D227D5-A772-12F7-7D6C-783250980F04}"/>
              </a:ext>
            </a:extLst>
          </p:cNvPr>
          <p:cNvSpPr txBox="1"/>
          <p:nvPr/>
        </p:nvSpPr>
        <p:spPr>
          <a:xfrm>
            <a:off x="6451594" y="3603935"/>
            <a:ext cx="3285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Kubernetes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Persistent Volume Claim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765470-F237-D503-568D-A844F2856CFC}"/>
              </a:ext>
            </a:extLst>
          </p:cNvPr>
          <p:cNvSpPr/>
          <p:nvPr/>
        </p:nvSpPr>
        <p:spPr>
          <a:xfrm>
            <a:off x="200188" y="1376541"/>
            <a:ext cx="9485421" cy="3523983"/>
          </a:xfrm>
          <a:prstGeom prst="roundRect">
            <a:avLst>
              <a:gd name="adj" fmla="val 9164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2C12DB47-B95E-DC47-84E1-71E5A1ED6EA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6985590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06C932B-22D4-1065-B2F3-A947DB2B7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130E5A-AF4C-4685-A4C8-0B309699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Kubernetes Gateway API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554F79-D89B-7CB9-803E-8B775009A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798194" cy="6719298"/>
          </a:xfrm>
        </p:spPr>
        <p:txBody>
          <a:bodyPr>
            <a:normAutofit/>
          </a:bodyPr>
          <a:lstStyle/>
          <a:p>
            <a:r>
              <a:rPr lang="en-US" dirty="0"/>
              <a:t>In GKE, Gateway API is implemented using </a:t>
            </a:r>
            <a:r>
              <a:rPr lang="en-US" dirty="0">
                <a:solidFill>
                  <a:srgbClr val="0070C0"/>
                </a:solidFill>
              </a:rPr>
              <a:t>GKE Gateway controller</a:t>
            </a:r>
          </a:p>
          <a:p>
            <a:r>
              <a:rPr lang="en-US" b="1" dirty="0"/>
              <a:t>GKE Gateway classes</a:t>
            </a:r>
          </a:p>
          <a:p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77BEFD-C5F0-E7EC-7238-991B661CA2C0}"/>
              </a:ext>
            </a:extLst>
          </p:cNvPr>
          <p:cNvSpPr txBox="1"/>
          <p:nvPr/>
        </p:nvSpPr>
        <p:spPr>
          <a:xfrm>
            <a:off x="9207727" y="7514451"/>
            <a:ext cx="5475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r>
              <a:rPr lang="en-US" sz="1200" dirty="0" err="1">
                <a:solidFill>
                  <a:srgbClr val="0070C0"/>
                </a:solidFill>
              </a:rPr>
              <a:t>kubernetes</a:t>
            </a:r>
            <a:r>
              <a:rPr lang="en-US" sz="1200" dirty="0">
                <a:solidFill>
                  <a:srgbClr val="0070C0"/>
                </a:solidFill>
              </a:rPr>
              <a:t>-engine/docs/concepts/gateway-</a:t>
            </a:r>
            <a:r>
              <a:rPr lang="en-US" sz="1200" dirty="0" err="1">
                <a:solidFill>
                  <a:srgbClr val="0070C0"/>
                </a:solidFill>
              </a:rPr>
              <a:t>api</a:t>
            </a:r>
            <a:endParaRPr lang="en-US" sz="1200" dirty="0">
              <a:solidFill>
                <a:srgbClr val="0070C0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7A5367-F8BE-D7C8-C0A8-6307EE491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795641"/>
              </p:ext>
            </p:extLst>
          </p:nvPr>
        </p:nvGraphicFramePr>
        <p:xfrm>
          <a:off x="565665" y="2539172"/>
          <a:ext cx="12893481" cy="3730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297827">
                  <a:extLst>
                    <a:ext uri="{9D8B030D-6E8A-4147-A177-3AD203B41FA5}">
                      <a16:colId xmlns:a16="http://schemas.microsoft.com/office/drawing/2014/main" val="791915444"/>
                    </a:ext>
                  </a:extLst>
                </a:gridCol>
                <a:gridCol w="4297827">
                  <a:extLst>
                    <a:ext uri="{9D8B030D-6E8A-4147-A177-3AD203B41FA5}">
                      <a16:colId xmlns:a16="http://schemas.microsoft.com/office/drawing/2014/main" val="2407733943"/>
                    </a:ext>
                  </a:extLst>
                </a:gridCol>
                <a:gridCol w="4297827">
                  <a:extLst>
                    <a:ext uri="{9D8B030D-6E8A-4147-A177-3AD203B41FA5}">
                      <a16:colId xmlns:a16="http://schemas.microsoft.com/office/drawing/2014/main" val="60736120"/>
                    </a:ext>
                  </a:extLst>
                </a:gridCol>
              </a:tblGrid>
              <a:tr h="450262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Gatewayclass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GCP Load Balancer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Load Balancer Scope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3568125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gke-l7-global-external-managed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 External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228121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gke-l7-regional-external-managed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Regional External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Regional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4947586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gke-l7-rilb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Internal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Regional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229918"/>
                  </a:ext>
                </a:extLst>
              </a:tr>
              <a:tr h="804040">
                <a:tc>
                  <a:txBody>
                    <a:bodyPr/>
                    <a:lstStyle/>
                    <a:p>
                      <a:pPr marL="0" marR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gke-l7-gxlb-mc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Classic Application Load Balancer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Global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7447659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BDC08409-BD9E-234E-9540-BEDAD107334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4091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Basics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29F6F75C-5227-D340-877F-3494E7973FB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3466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26" grpId="0"/>
      <p:bldP spid="27" grpId="0"/>
      <p:bldP spid="34" grpId="0"/>
      <p:bldP spid="35" grpId="0"/>
      <p:bldP spid="36" grpId="0"/>
      <p:bldP spid="37" grpId="0" animBg="1"/>
      <p:bldP spid="38" grpId="0" animBg="1"/>
      <p:bldP spid="39" grpId="0"/>
      <p:bldP spid="54" grpId="0" animBg="1"/>
      <p:bldP spid="79" grpId="0"/>
      <p:bldP spid="80" grpId="0"/>
      <p:bldP spid="81" grpId="0" animBg="1"/>
      <p:bldP spid="82" grpId="0" animBg="1"/>
      <p:bldP spid="83" grpId="0"/>
      <p:bldP spid="49" grpId="0" animBg="1"/>
      <p:bldP spid="52" grpId="0" animBg="1"/>
      <p:bldP spid="55" grpId="0" animBg="1"/>
      <p:bldP spid="57" grpId="0"/>
      <p:bldP spid="58" grpId="0" animBg="1"/>
      <p:bldP spid="74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Gateway</a:t>
            </a:r>
            <a:r>
              <a:rPr lang="en-US" sz="2400" dirty="0"/>
              <a:t> Manifest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Gateway API + basic scenario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Gateway </a:t>
            </a:r>
            <a:r>
              <a:rPr lang="en-IN" sz="2400" dirty="0" err="1">
                <a:solidFill>
                  <a:srgbClr val="FFFF00"/>
                </a:solidFill>
              </a:rPr>
              <a:t>HTTPRoute</a:t>
            </a:r>
            <a:r>
              <a:rPr lang="en-IN" sz="2400" dirty="0"/>
              <a:t> Manifest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 and 02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DE295-9547-878E-A03C-334EB60B5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89"/>
            <a:ext cx="5611200" cy="249563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29E7335-74C6-2846-B934-673F0F68D64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86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7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Gateway Manifest </a:t>
            </a:r>
            <a:r>
              <a:rPr lang="en-US" sz="2400" dirty="0"/>
              <a:t>which should create Regional Application Load Balancer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Gateway API + basic scenario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Create Gateway </a:t>
            </a:r>
            <a:r>
              <a:rPr lang="en-IN" sz="2400" dirty="0" err="1">
                <a:solidFill>
                  <a:srgbClr val="FFFF00"/>
                </a:solidFill>
              </a:rPr>
              <a:t>HTTPRoute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6472C-0462-DDE0-7818-B1DD75E79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555577"/>
            <a:ext cx="5803900" cy="44577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7C1E3E61-25A6-A444-9684-08A7A14F9E2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311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7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Demo-02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F288F8F-03AE-8944-BC27-366BF7EF6A3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6715462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Basics + Static IP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99012" y="5106012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5781277" y="6370599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8407" y="6452816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46881" y="6428546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5761860" y="68994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6806731" y="68994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9044846" y="4570052"/>
            <a:ext cx="1105965" cy="3334049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3722881" y="4246046"/>
            <a:ext cx="169686" cy="6096633"/>
          </a:xfrm>
          <a:prstGeom prst="bentConnector3">
            <a:avLst>
              <a:gd name="adj1" fmla="val 23471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 flipV="1">
            <a:off x="5012065" y="3806166"/>
            <a:ext cx="993120" cy="503411"/>
          </a:xfrm>
          <a:prstGeom prst="bentConnector3">
            <a:avLst>
              <a:gd name="adj1" fmla="val 3482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56" idx="1"/>
          </p:cNvCxnSpPr>
          <p:nvPr/>
        </p:nvCxnSpPr>
        <p:spPr>
          <a:xfrm rot="16200000" flipH="1">
            <a:off x="669617" y="3374284"/>
            <a:ext cx="2181243" cy="213969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235A02B-D818-9CC7-B95C-8C8FB9AC4425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63" name="Subtitle 2">
            <a:extLst>
              <a:ext uri="{FF2B5EF4-FFF2-40B4-BE49-F238E27FC236}">
                <a16:creationId xmlns:a16="http://schemas.microsoft.com/office/drawing/2014/main" id="{9C66C214-DE0F-A64E-A87D-75992C54C64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942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1" grpId="0" animBg="1"/>
      <p:bldP spid="5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Static IP using </a:t>
            </a:r>
            <a:r>
              <a:rPr lang="en-US" sz="2400" dirty="0" err="1">
                <a:solidFill>
                  <a:srgbClr val="FFFF00"/>
                </a:solidFill>
              </a:rPr>
              <a:t>gcloud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and Update </a:t>
            </a:r>
            <a:r>
              <a:rPr lang="en-US" sz="2400" dirty="0">
                <a:solidFill>
                  <a:srgbClr val="FFFF00"/>
                </a:solidFill>
              </a:rPr>
              <a:t>Gateway Manifest</a:t>
            </a:r>
            <a:r>
              <a:rPr lang="en-US" sz="2400" dirty="0"/>
              <a:t> with Static IP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Gateway + Regional Static IP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DE295-9547-878E-A03C-334EB60B5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89"/>
            <a:ext cx="5611200" cy="2495633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B4CE2293-CD61-C748-AF96-3B0F77FD963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3498095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Regional Static IP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Gateway + Regional Static IP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Gateway manifest with </a:t>
            </a:r>
            <a:r>
              <a:rPr lang="en-US" sz="2400" dirty="0">
                <a:solidFill>
                  <a:srgbClr val="FFFF00"/>
                </a:solidFill>
              </a:rPr>
              <a:t>Static IP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14FD6-316F-8023-1A60-903E34A7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9" y="540926"/>
            <a:ext cx="5930900" cy="48514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29EBC54-40EA-9E43-9D5F-9516F3AC1D0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477212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k8s Secret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Demo-03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68FE907-EECD-BE4A-B32F-18C154254C1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3881411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Gateway API Basics + Static IP + Self-signed SSL with Kubernetes Secret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861" y="2849326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8476" y="3935524"/>
            <a:ext cx="14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54955" y="2609124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5781277" y="6370599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8407" y="6452816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46881" y="6428546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5761860" y="68994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6806731" y="68994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9044846" y="4570052"/>
            <a:ext cx="1105965" cy="3334049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3722881" y="4246046"/>
            <a:ext cx="169686" cy="6096633"/>
          </a:xfrm>
          <a:prstGeom prst="bentConnector3">
            <a:avLst>
              <a:gd name="adj1" fmla="val 23471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03453" y="4780117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3227" y="4867840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95220" y="4807843"/>
            <a:ext cx="385024" cy="2960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11162" cy="885408"/>
          </a:xfrm>
          <a:prstGeom prst="bentConnector3">
            <a:avLst>
              <a:gd name="adj1" fmla="val 2515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419695" y="3059092"/>
            <a:ext cx="545851" cy="195511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71;p19">
            <a:extLst>
              <a:ext uri="{FF2B5EF4-FFF2-40B4-BE49-F238E27FC236}">
                <a16:creationId xmlns:a16="http://schemas.microsoft.com/office/drawing/2014/main" id="{FA2614EE-5554-4C99-C355-08ADE7D0B17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28666" y="2876031"/>
            <a:ext cx="946812" cy="903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0A71DC-D05F-7C71-292F-2BEA5E850D7F}"/>
              </a:ext>
            </a:extLst>
          </p:cNvPr>
          <p:cNvSpPr txBox="1"/>
          <p:nvPr/>
        </p:nvSpPr>
        <p:spPr>
          <a:xfrm>
            <a:off x="7817546" y="3722420"/>
            <a:ext cx="1537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Kubernetes Secret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30086" y="3515308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9" idx="0"/>
            <a:endCxn id="46" idx="3"/>
          </p:cNvCxnSpPr>
          <p:nvPr/>
        </p:nvCxnSpPr>
        <p:spPr>
          <a:xfrm rot="16200000" flipH="1" flipV="1">
            <a:off x="6259139" y="1494089"/>
            <a:ext cx="860991" cy="3624874"/>
          </a:xfrm>
          <a:prstGeom prst="bentConnector4">
            <a:avLst>
              <a:gd name="adj1" fmla="val -40871"/>
              <a:gd name="adj2" fmla="val 865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BF70FA0-5A97-5B2D-230B-A0C5EF493120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3F293086-67FC-BB41-9E28-EF39ECC832C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971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45" grpId="0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E00E01-F359-6956-346A-F9B3B8037B83}"/>
              </a:ext>
            </a:extLst>
          </p:cNvPr>
          <p:cNvSpPr/>
          <p:nvPr/>
        </p:nvSpPr>
        <p:spPr>
          <a:xfrm>
            <a:off x="10225668" y="630238"/>
            <a:ext cx="4289121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Clusters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0243C7-EF10-4A88-8EAF-C1526493507C}"/>
              </a:ext>
            </a:extLst>
          </p:cNvPr>
          <p:cNvSpPr/>
          <p:nvPr/>
        </p:nvSpPr>
        <p:spPr>
          <a:xfrm>
            <a:off x="11140973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</a:t>
            </a:r>
            <a:r>
              <a:rPr lang="en-US" sz="2000" dirty="0">
                <a:solidFill>
                  <a:srgbClr val="FFFF00"/>
                </a:solidFill>
              </a:rPr>
              <a:t>Public Standard </a:t>
            </a:r>
            <a:r>
              <a:rPr lang="en-US" sz="2000" dirty="0"/>
              <a:t>Cluster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49D2B0-B032-DB8C-7361-D70B9C4EE2DA}"/>
              </a:ext>
            </a:extLst>
          </p:cNvPr>
          <p:cNvSpPr/>
          <p:nvPr/>
        </p:nvSpPr>
        <p:spPr>
          <a:xfrm>
            <a:off x="11140973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</a:t>
            </a:r>
            <a:r>
              <a:rPr lang="en-US" sz="2000" dirty="0">
                <a:solidFill>
                  <a:srgbClr val="FFFF00"/>
                </a:solidFill>
              </a:rPr>
              <a:t>Private Standard </a:t>
            </a:r>
            <a:r>
              <a:rPr lang="en-US" sz="2000" dirty="0"/>
              <a:t>Cluster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00AE241-C145-7EA4-2208-F4C247DE5D40}"/>
              </a:ext>
            </a:extLst>
          </p:cNvPr>
          <p:cNvSpPr/>
          <p:nvPr/>
        </p:nvSpPr>
        <p:spPr>
          <a:xfrm>
            <a:off x="11140972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Private Standard Cluster </a:t>
            </a:r>
          </a:p>
          <a:p>
            <a:pPr algn="ctr"/>
            <a:r>
              <a:rPr lang="en-US" sz="2000" dirty="0">
                <a:solidFill>
                  <a:srgbClr val="FFFF00"/>
                </a:solidFill>
              </a:rPr>
              <a:t>(Private Endpoint)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206DADD-7AE9-CDBE-D931-B14687360423}"/>
              </a:ext>
            </a:extLst>
          </p:cNvPr>
          <p:cNvSpPr/>
          <p:nvPr/>
        </p:nvSpPr>
        <p:spPr>
          <a:xfrm>
            <a:off x="11140974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Private </a:t>
            </a:r>
            <a:r>
              <a:rPr lang="en-US" sz="2000" dirty="0">
                <a:solidFill>
                  <a:srgbClr val="FFFF00"/>
                </a:solidFill>
              </a:rPr>
              <a:t>Autopilot</a:t>
            </a:r>
            <a:r>
              <a:rPr lang="en-US" sz="2000" dirty="0"/>
              <a:t> Cluster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E9B9340-40E5-1233-D107-657269400297}"/>
              </a:ext>
            </a:extLst>
          </p:cNvPr>
          <p:cNvSpPr/>
          <p:nvPr/>
        </p:nvSpPr>
        <p:spPr>
          <a:xfrm>
            <a:off x="11106520" y="522180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GKE </a:t>
            </a:r>
            <a:r>
              <a:rPr lang="en-US" sz="2000" dirty="0">
                <a:solidFill>
                  <a:srgbClr val="FFFF00"/>
                </a:solidFill>
              </a:rPr>
              <a:t>Cluster</a:t>
            </a:r>
            <a:r>
              <a:rPr lang="en-US" sz="2000" dirty="0"/>
              <a:t> Autoscaling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C39DC65-FBFE-EEA5-9786-99F2EE839223}"/>
              </a:ext>
            </a:extLst>
          </p:cNvPr>
          <p:cNvSpPr/>
          <p:nvPr/>
        </p:nvSpPr>
        <p:spPr>
          <a:xfrm>
            <a:off x="11106519" y="592970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Horizontal</a:t>
            </a:r>
            <a:r>
              <a:rPr lang="en-US" sz="2000" dirty="0"/>
              <a:t> Pod Autoscaling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30AEA55-9FED-E02C-9527-B7C9211BAA38}"/>
              </a:ext>
            </a:extLst>
          </p:cNvPr>
          <p:cNvSpPr/>
          <p:nvPr/>
        </p:nvSpPr>
        <p:spPr>
          <a:xfrm>
            <a:off x="11106520" y="664590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Vertical</a:t>
            </a:r>
            <a:r>
              <a:rPr lang="en-US" sz="2000" dirty="0"/>
              <a:t> Pod Autoscaling</a:t>
            </a:r>
            <a:endParaRPr lang="en-US" sz="1600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Terraform Fundamentals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CLI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Commands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Language Basics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4D4F3-F65B-EBB2-0D87-8D9815A6274F}"/>
              </a:ext>
            </a:extLst>
          </p:cNvPr>
          <p:cNvSpPr/>
          <p:nvPr/>
        </p:nvSpPr>
        <p:spPr>
          <a:xfrm>
            <a:off x="115611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115610" y="414089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Input</a:t>
            </a:r>
            <a:r>
              <a:rPr lang="en-US" dirty="0"/>
              <a:t> Variables &amp;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Output</a:t>
            </a:r>
            <a:r>
              <a:rPr lang="en-US" dirty="0"/>
              <a:t> Values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115610" y="48287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count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115609" y="553667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Data sources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115610" y="625287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for_each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D430C3-A922-64AA-05BB-BF7A71570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Real-World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Kubernetes Engine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B29D003-4DF6-9781-92F4-A3554B15082C}"/>
              </a:ext>
            </a:extLst>
          </p:cNvPr>
          <p:cNvSpPr/>
          <p:nvPr/>
        </p:nvSpPr>
        <p:spPr>
          <a:xfrm>
            <a:off x="3664014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4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672910" y="414089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5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664013" y="482877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6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664012" y="553667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7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659918" y="624654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8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8B5AA0C-3059-FBAE-38EF-57E8057E6F7F}"/>
              </a:ext>
            </a:extLst>
          </p:cNvPr>
          <p:cNvSpPr/>
          <p:nvPr/>
        </p:nvSpPr>
        <p:spPr>
          <a:xfrm>
            <a:off x="10246426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01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55B2CB0-7B36-5DD2-D86D-9D3D182173A2}"/>
              </a:ext>
            </a:extLst>
          </p:cNvPr>
          <p:cNvSpPr/>
          <p:nvPr/>
        </p:nvSpPr>
        <p:spPr>
          <a:xfrm>
            <a:off x="10246425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02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5B364A5-0393-C40F-15F1-5730C789DC22}"/>
              </a:ext>
            </a:extLst>
          </p:cNvPr>
          <p:cNvSpPr/>
          <p:nvPr/>
        </p:nvSpPr>
        <p:spPr>
          <a:xfrm>
            <a:off x="10257575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03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879DABA-DA9E-77A0-4CDA-E202E856CA7B}"/>
              </a:ext>
            </a:extLst>
          </p:cNvPr>
          <p:cNvSpPr/>
          <p:nvPr/>
        </p:nvSpPr>
        <p:spPr>
          <a:xfrm>
            <a:off x="10242331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04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0EA2C1D-8F41-96F4-072A-CFD169A2E9EE}"/>
              </a:ext>
            </a:extLst>
          </p:cNvPr>
          <p:cNvSpPr/>
          <p:nvPr/>
        </p:nvSpPr>
        <p:spPr>
          <a:xfrm>
            <a:off x="10207877" y="5244295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01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34C9B65-0ABF-3A66-0443-4D87CE9FF61F}"/>
              </a:ext>
            </a:extLst>
          </p:cNvPr>
          <p:cNvSpPr/>
          <p:nvPr/>
        </p:nvSpPr>
        <p:spPr>
          <a:xfrm>
            <a:off x="10207876" y="595219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02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D6F2D486-9C8B-83FC-A188-4BDB0757D069}"/>
              </a:ext>
            </a:extLst>
          </p:cNvPr>
          <p:cNvSpPr/>
          <p:nvPr/>
        </p:nvSpPr>
        <p:spPr>
          <a:xfrm>
            <a:off x="10203782" y="6662071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03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238CFE-E340-963D-E207-C84FADEE9F85}"/>
              </a:ext>
            </a:extLst>
          </p:cNvPr>
          <p:cNvSpPr/>
          <p:nvPr/>
        </p:nvSpPr>
        <p:spPr>
          <a:xfrm>
            <a:off x="10241070" y="4566481"/>
            <a:ext cx="4289121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Scaling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D21010E-2A51-E27F-B1BD-E8B17022CC31}"/>
              </a:ext>
            </a:extLst>
          </p:cNvPr>
          <p:cNvSpPr/>
          <p:nvPr/>
        </p:nvSpPr>
        <p:spPr>
          <a:xfrm>
            <a:off x="94905" y="700171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Remote </a:t>
            </a:r>
            <a:r>
              <a:rPr lang="en-US" dirty="0">
                <a:solidFill>
                  <a:srgbClr val="FFFF00"/>
                </a:solidFill>
              </a:rPr>
              <a:t>Backend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Remote </a:t>
            </a:r>
            <a:r>
              <a:rPr lang="en-US" dirty="0">
                <a:solidFill>
                  <a:srgbClr val="FFFF00"/>
                </a:solidFill>
              </a:rPr>
              <a:t>State Data 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2B5EA87-8211-F16F-F982-B1B0836129A8}"/>
              </a:ext>
            </a:extLst>
          </p:cNvPr>
          <p:cNvSpPr/>
          <p:nvPr/>
        </p:nvSpPr>
        <p:spPr>
          <a:xfrm>
            <a:off x="3639213" y="699538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9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E796ED-8627-D01E-CE4A-90566C809609}"/>
              </a:ext>
            </a:extLst>
          </p:cNvPr>
          <p:cNvSpPr/>
          <p:nvPr/>
        </p:nvSpPr>
        <p:spPr>
          <a:xfrm>
            <a:off x="5553561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200;p23">
            <a:extLst>
              <a:ext uri="{FF2B5EF4-FFF2-40B4-BE49-F238E27FC236}">
                <a16:creationId xmlns:a16="http://schemas.microsoft.com/office/drawing/2014/main" id="{C90AD16D-EE57-9374-2F6C-8FF79AF1C1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1196" y="3428221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ashiCorp Terraform">
            <a:extLst>
              <a:ext uri="{FF2B5EF4-FFF2-40B4-BE49-F238E27FC236}">
                <a16:creationId xmlns:a16="http://schemas.microsoft.com/office/drawing/2014/main" id="{C54D5710-7222-F9E7-D2C5-FFFD7326B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2" y="3314279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1BCB56-7B03-477F-4916-8166BC90A652}"/>
              </a:ext>
            </a:extLst>
          </p:cNvPr>
          <p:cNvSpPr txBox="1"/>
          <p:nvPr/>
        </p:nvSpPr>
        <p:spPr>
          <a:xfrm>
            <a:off x="5793643" y="4829793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C7FBCF-A8DB-8BF8-5A65-E02F1E95B110}"/>
              </a:ext>
            </a:extLst>
          </p:cNvPr>
          <p:cNvSpPr/>
          <p:nvPr/>
        </p:nvSpPr>
        <p:spPr>
          <a:xfrm>
            <a:off x="7453472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2E56-E73E-A268-1F06-FE3F138286C2}"/>
              </a:ext>
            </a:extLst>
          </p:cNvPr>
          <p:cNvSpPr txBox="1"/>
          <p:nvPr/>
        </p:nvSpPr>
        <p:spPr>
          <a:xfrm>
            <a:off x="7571975" y="4831706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87ACCA-5349-4E18-83B6-A2EA430076C2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FCC287DC-22F7-6548-B6C3-E4BBC6B927FE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878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3" grpId="0" animBg="1"/>
      <p:bldP spid="45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3" grpId="0" animBg="1"/>
      <p:bldP spid="64" grpId="0" animBg="1"/>
      <p:bldP spid="65" grpId="0" animBg="1"/>
      <p:bldP spid="6" grpId="0" animBg="1"/>
      <p:bldP spid="8" grpId="0" animBg="1"/>
      <p:bldP spid="9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63" y="14788"/>
            <a:ext cx="1347044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User Management </a:t>
            </a:r>
          </a:p>
          <a:p>
            <a:pPr algn="ctr"/>
            <a:r>
              <a:rPr lang="en-US" sz="1800" dirty="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schema: </a:t>
            </a:r>
            <a:r>
              <a:rPr lang="en-US" dirty="0" err="1"/>
              <a:t>webappdb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30CE046-F95A-F444-926C-06DCDB5894C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4483684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SSL Cert, Kubernetes secret and map the k8s  secret</a:t>
            </a:r>
            <a:r>
              <a:rPr lang="en-US" sz="2400" dirty="0"/>
              <a:t> in Gateway manifest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GKE Autopilot cluster + Gateway + Regional Static IP + Self-signed SSL k8s secret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86146-255F-8E18-5822-59534B0CF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89"/>
            <a:ext cx="5782170" cy="311470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C553D9D-8417-48F6-C8E5-6A8C245E3EA8}"/>
              </a:ext>
            </a:extLst>
          </p:cNvPr>
          <p:cNvSpPr/>
          <p:nvPr/>
        </p:nvSpPr>
        <p:spPr>
          <a:xfrm>
            <a:off x="7705668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Listener to </a:t>
            </a:r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 dirty="0"/>
              <a:t> and Port to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8EBF43-26F8-1309-99CA-C6860192B635}"/>
              </a:ext>
            </a:extLst>
          </p:cNvPr>
          <p:cNvSpPr/>
          <p:nvPr/>
        </p:nvSpPr>
        <p:spPr>
          <a:xfrm>
            <a:off x="6117351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849568C-794A-5748-9A4E-99FD1E4D68C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5138282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Kubernetes Secret with cert and key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GKE Autopilot cluster + Gateway API + Regional Static IP + Self-signed SSL k8s secret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Gateway manifest with </a:t>
            </a:r>
            <a:r>
              <a:rPr lang="en-US" sz="2400" dirty="0">
                <a:solidFill>
                  <a:srgbClr val="FFFF00"/>
                </a:solidFill>
              </a:rPr>
              <a:t>Kubernetes secret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c7, c8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EA956-0C74-9B31-46F3-91C49CE8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3" y="509714"/>
            <a:ext cx="5775409" cy="563423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9973DF8-FCD4-EEAA-509B-A840C22B3075}"/>
              </a:ext>
            </a:extLst>
          </p:cNvPr>
          <p:cNvSpPr/>
          <p:nvPr/>
        </p:nvSpPr>
        <p:spPr>
          <a:xfrm>
            <a:off x="7685571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Listener to </a:t>
            </a:r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 dirty="0"/>
              <a:t> and Port to </a:t>
            </a:r>
            <a:r>
              <a:rPr lang="en-US" sz="24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A9323-0B6F-B0B0-C10A-0405174C109C}"/>
              </a:ext>
            </a:extLst>
          </p:cNvPr>
          <p:cNvSpPr/>
          <p:nvPr/>
        </p:nvSpPr>
        <p:spPr>
          <a:xfrm>
            <a:off x="6097254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B73489E9-A7D0-C74F-A2A6-6B1BC92727E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5027299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520674"/>
            <a:ext cx="8385636" cy="8984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1AC7CA8-3D0B-BD47-B0DE-EF17E634F8B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132437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Self-signed SSL with Certificate Manager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998" y="2771213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3965" y="3958887"/>
            <a:ext cx="144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0885" y="2538220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26275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1306" y="4158617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>
            <a:off x="7689977" y="4485762"/>
            <a:ext cx="390267" cy="32208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09241" cy="176185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83706" y="3023104"/>
            <a:ext cx="623964" cy="194898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E0C7D3-D162-3BF0-D855-01C7363BE4F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1FE2FD7E-C22B-D745-AE67-4E635F7076A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811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3" grpId="0" animBg="1"/>
      <p:bldP spid="47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SSL Cert, Certificate Manager Object and reference it in Gateway Manifest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GKE Autopilot cluster + Gateway + Regional Static IP + Self-signed SSL Certificate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D9A03-3F0C-57BC-AD62-4F981A0D4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771895" cy="310917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09A594E7-CF29-E640-B2CE-DC2939F172E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510433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Self-signed SSL certificate using Certificate Manager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GKE Autopilot cluster + Gateway + Regional Static IP + Self-signed SSL Certificate Manager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Gateway manifest with </a:t>
            </a:r>
            <a:r>
              <a:rPr lang="en-US" sz="2400" dirty="0">
                <a:solidFill>
                  <a:srgbClr val="FFFF00"/>
                </a:solidFill>
              </a:rPr>
              <a:t>Certificate Manager object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c7, c8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85FA1-3C10-7BFD-E7C5-ABCECE2E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829300" cy="56007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F3006FA2-FB5E-1B4D-B09F-15B803EBB34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12108669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Demo-05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D4F137A-B80D-DD42-84D4-4CC6F88184B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172527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SSL Certificate Manager + HTTP to HTTPS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8823" y="4880176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 flipV="1">
            <a:off x="7677494" y="4807843"/>
            <a:ext cx="402750" cy="3994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996758" cy="897744"/>
          </a:xfrm>
          <a:prstGeom prst="bentConnector3">
            <a:avLst>
              <a:gd name="adj1" fmla="val 4381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65A39A8-931E-37EB-00B7-B339CADA923F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72" name="Subtitle 2">
            <a:extLst>
              <a:ext uri="{FF2B5EF4-FFF2-40B4-BE49-F238E27FC236}">
                <a16:creationId xmlns:a16="http://schemas.microsoft.com/office/drawing/2014/main" id="{EB29E65E-9A4C-FD47-9C49-1DF558F7B68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935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9" grpId="0"/>
      <p:bldP spid="9" grpId="0" animBg="1"/>
      <p:bldP spid="30" grpId="0" animBg="1"/>
      <p:bldP spid="45" grpId="0"/>
      <p:bldP spid="53" grpId="0" animBg="1"/>
      <p:bldP spid="65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Add both </a:t>
            </a:r>
            <a:r>
              <a:rPr lang="en-US" sz="2400" dirty="0">
                <a:solidFill>
                  <a:srgbClr val="FFFF00"/>
                </a:solidFill>
              </a:rPr>
              <a:t>HTTP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HTTPS</a:t>
            </a:r>
            <a:r>
              <a:rPr lang="en-US" sz="2400" dirty="0"/>
              <a:t> listeners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Redirect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 and 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68C6C-323D-1C50-3F21-AE22130F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920"/>
            <a:ext cx="5837973" cy="344762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route with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US" sz="2400" dirty="0" err="1">
                <a:solidFill>
                  <a:srgbClr val="FFFF00"/>
                </a:solidFill>
              </a:rPr>
              <a:t>sectionName</a:t>
            </a:r>
            <a:r>
              <a:rPr lang="en-US" sz="2400" dirty="0">
                <a:solidFill>
                  <a:srgbClr val="FFFF00"/>
                </a:solidFill>
              </a:rPr>
              <a:t>: https”, </a:t>
            </a:r>
            <a:r>
              <a:rPr lang="en-US" sz="2400" dirty="0">
                <a:solidFill>
                  <a:schemeClr val="bg1"/>
                </a:solidFill>
              </a:rPr>
              <a:t>in short map this route to HTTPS listener in gateway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new </a:t>
            </a:r>
            <a:r>
              <a:rPr lang="en-US" sz="2400" dirty="0">
                <a:solidFill>
                  <a:srgbClr val="FFFF00"/>
                </a:solidFill>
              </a:rPr>
              <a:t>HTTP to HTTPS redirect Route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548B6A5-8C6A-2B4A-9C8A-016BD970AD2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6990386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both </a:t>
            </a:r>
            <a:r>
              <a:rPr lang="en-US" sz="2400" dirty="0">
                <a:solidFill>
                  <a:srgbClr val="FFFF00"/>
                </a:solidFill>
              </a:rPr>
              <a:t>HTTP and HTTPS Listeners </a:t>
            </a:r>
            <a:r>
              <a:rPr lang="en-US" sz="2400" dirty="0">
                <a:solidFill>
                  <a:schemeClr val="bg1"/>
                </a:solidFill>
              </a:rPr>
              <a:t>in Gateway manifest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Redirect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route with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US" sz="2400" dirty="0" err="1">
                <a:solidFill>
                  <a:srgbClr val="FFFF00"/>
                </a:solidFill>
              </a:rPr>
              <a:t>sectionName</a:t>
            </a:r>
            <a:r>
              <a:rPr lang="en-US" sz="2400" dirty="0">
                <a:solidFill>
                  <a:srgbClr val="FFFF00"/>
                </a:solidFill>
              </a:rPr>
              <a:t>: https”, </a:t>
            </a:r>
            <a:r>
              <a:rPr lang="en-US" sz="2400" dirty="0">
                <a:solidFill>
                  <a:schemeClr val="bg1"/>
                </a:solidFill>
              </a:rPr>
              <a:t>in short map this route to HTTPS listener in gateway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c5, c7, c8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7B5E8-9284-A2F0-D583-3E698BFB8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853593" cy="620637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new </a:t>
            </a:r>
            <a:r>
              <a:rPr lang="en-US" sz="2400" dirty="0">
                <a:solidFill>
                  <a:srgbClr val="FFFF00"/>
                </a:solidFill>
              </a:rPr>
              <a:t>HTTP to HTTPS redirect Route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C6-03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FC55E4D-0D53-214E-B74D-06BDE3C7C57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7382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2570247" y="864133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GKE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0687933" y="4238179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59062" y="2462417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Service</a:t>
            </a:r>
          </a:p>
        </p:txBody>
      </p:sp>
      <p:pic>
        <p:nvPicPr>
          <p:cNvPr id="84" name="Graphic 83" descr="User with solid fill">
            <a:extLst>
              <a:ext uri="{FF2B5EF4-FFF2-40B4-BE49-F238E27FC236}">
                <a16:creationId xmlns:a16="http://schemas.microsoft.com/office/drawing/2014/main" id="{E13960C4-C1E5-1947-BD24-9FA90E86F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03" y="1987085"/>
            <a:ext cx="816876" cy="816876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6091491-E3FA-C348-A7AC-CE63156432C8}"/>
              </a:ext>
            </a:extLst>
          </p:cNvPr>
          <p:cNvSpPr/>
          <p:nvPr/>
        </p:nvSpPr>
        <p:spPr>
          <a:xfrm>
            <a:off x="108403" y="1918678"/>
            <a:ext cx="816876" cy="116963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D5441D-051C-9F4F-8BEC-FC19B43D54CE}"/>
              </a:ext>
            </a:extLst>
          </p:cNvPr>
          <p:cNvSpPr txBox="1"/>
          <p:nvPr/>
        </p:nvSpPr>
        <p:spPr>
          <a:xfrm>
            <a:off x="172185" y="2683684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38CC4"/>
                </a:solidFill>
              </a:rPr>
              <a:t>Users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http://&lt;LB-IP&gt;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4380A4F3-4FF6-071E-B28E-AE9ED08593A9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DA80D60-3A70-62BF-46E8-9CDA3F0ED43C}"/>
              </a:ext>
            </a:extLst>
          </p:cNvPr>
          <p:cNvSpPr/>
          <p:nvPr/>
        </p:nvSpPr>
        <p:spPr>
          <a:xfrm>
            <a:off x="12330656" y="4218436"/>
            <a:ext cx="1548508" cy="582468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Terraform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6514CE-FC6A-743C-20F0-C2F41B00E942}"/>
              </a:ext>
            </a:extLst>
          </p:cNvPr>
          <p:cNvSpPr txBox="1"/>
          <p:nvPr/>
        </p:nvSpPr>
        <p:spPr>
          <a:xfrm>
            <a:off x="3757959" y="4580637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38" name="Google Shape;388;p28">
            <a:extLst>
              <a:ext uri="{FF2B5EF4-FFF2-40B4-BE49-F238E27FC236}">
                <a16:creationId xmlns:a16="http://schemas.microsoft.com/office/drawing/2014/main" id="{9406A7D9-DD9D-027E-0414-4141904AA9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013" y="3786127"/>
            <a:ext cx="710939" cy="65703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6C6D7C88-F5C4-11C9-7A84-0F89E53B31A8}"/>
              </a:ext>
            </a:extLst>
          </p:cNvPr>
          <p:cNvSpPr txBox="1">
            <a:spLocks/>
          </p:cNvSpPr>
          <p:nvPr/>
        </p:nvSpPr>
        <p:spPr>
          <a:xfrm>
            <a:off x="-1" y="5162177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/>
              <a:t>GKE Storage</a:t>
            </a:r>
            <a:br>
              <a:rPr lang="en-US" sz="3800"/>
            </a:br>
            <a:r>
              <a:rPr lang="en-US" sz="3800">
                <a:solidFill>
                  <a:srgbClr val="389954"/>
                </a:solidFill>
              </a:rPr>
              <a:t>Compute Engine Persistent Disk CSI Driver</a:t>
            </a:r>
            <a:br>
              <a:rPr lang="en-US" sz="3800">
                <a:solidFill>
                  <a:srgbClr val="389954"/>
                </a:solidFill>
              </a:rPr>
            </a:br>
            <a:r>
              <a:rPr lang="en-US" sz="3800"/>
              <a:t> </a:t>
            </a:r>
            <a:endParaRPr lang="en-US" sz="3800" dirty="0">
              <a:solidFill>
                <a:srgbClr val="00B050"/>
              </a:solidFill>
            </a:endParaRP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2330AA73-2DC0-5642-9419-D0D01598224E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501441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Context Path based Routing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Demo-06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797D5ED-04AA-5D4A-90CE-CF897CEAD62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6370110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Context Path 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70910" y="4734093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http://&lt;LB-IP&gt;/app1/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175790" y="4378613"/>
            <a:ext cx="1371402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707986" y="3942718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6174858" y="4787555"/>
            <a:ext cx="1371402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6183444" y="5181902"/>
            <a:ext cx="1371402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/*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/>
          <p:nvPr/>
        </p:nvCxnSpPr>
        <p:spPr>
          <a:xfrm flipV="1">
            <a:off x="7554846" y="3373374"/>
            <a:ext cx="2024492" cy="1169032"/>
          </a:xfrm>
          <a:prstGeom prst="bentConnector3">
            <a:avLst>
              <a:gd name="adj1" fmla="val 6116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stCxn id="118" idx="3"/>
            <a:endCxn id="108" idx="1"/>
          </p:cNvCxnSpPr>
          <p:nvPr/>
        </p:nvCxnSpPr>
        <p:spPr>
          <a:xfrm flipV="1">
            <a:off x="7546260" y="4463075"/>
            <a:ext cx="2016762" cy="483370"/>
          </a:xfrm>
          <a:prstGeom prst="bentConnector3">
            <a:avLst>
              <a:gd name="adj1" fmla="val 7190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stCxn id="119" idx="3"/>
            <a:endCxn id="111" idx="1"/>
          </p:cNvCxnSpPr>
          <p:nvPr/>
        </p:nvCxnSpPr>
        <p:spPr>
          <a:xfrm>
            <a:off x="7554846" y="5340792"/>
            <a:ext cx="2008244" cy="200462"/>
          </a:xfrm>
          <a:prstGeom prst="bentConnector3">
            <a:avLst>
              <a:gd name="adj1" fmla="val 7506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B2A6BF1-E204-FB01-7AC3-726E42F8D1C6}"/>
              </a:ext>
            </a:extLst>
          </p:cNvPr>
          <p:cNvSpPr txBox="1"/>
          <p:nvPr/>
        </p:nvSpPr>
        <p:spPr>
          <a:xfrm>
            <a:off x="145298" y="5102560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http://&lt;LB-IP&gt;/app2/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FAC85D6-9CD0-0EFA-059A-DFF4099CC31E}"/>
              </a:ext>
            </a:extLst>
          </p:cNvPr>
          <p:cNvSpPr txBox="1"/>
          <p:nvPr/>
        </p:nvSpPr>
        <p:spPr>
          <a:xfrm>
            <a:off x="177291" y="5470168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http://&lt;LB-IP&gt;/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C0B7DD0-1D28-7F56-C0E9-A653E9ABC14F}"/>
              </a:ext>
            </a:extLst>
          </p:cNvPr>
          <p:cNvCxnSpPr/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B09BE8E-1A09-709B-58C2-5215798E4243}"/>
              </a:ext>
            </a:extLst>
          </p:cNvPr>
          <p:cNvCxnSpPr>
            <a:cxnSpLocks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B067769-3743-933F-E562-2F302124D2A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A0FCEAA7-9C25-3849-8F82-152F2D481B8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4003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4" grpId="0"/>
      <p:bldP spid="35" grpId="0"/>
      <p:bldP spid="36" grpId="0"/>
      <p:bldP spid="37" grpId="0" animBg="1"/>
      <p:bldP spid="38" grpId="0" animBg="1"/>
      <p:bldP spid="39" grpId="0"/>
      <p:bldP spid="55" grpId="0" animBg="1"/>
      <p:bldP spid="57" grpId="0"/>
      <p:bldP spid="58" grpId="0" animBg="1"/>
      <p:bldP spid="13" grpId="0"/>
      <p:bldP spid="76" grpId="0"/>
      <p:bldP spid="77" grpId="0"/>
      <p:bldP spid="84" grpId="0"/>
      <p:bldP spid="86" grpId="0" animBg="1"/>
      <p:bldP spid="87" grpId="0" animBg="1"/>
      <p:bldP spid="92" grpId="0"/>
      <p:bldP spid="93" grpId="0"/>
      <p:bldP spid="94" grpId="0"/>
      <p:bldP spid="95" grpId="0" animBg="1"/>
      <p:bldP spid="96" grpId="0" animBg="1"/>
      <p:bldP spid="103" grpId="0" animBg="1"/>
      <p:bldP spid="107" grpId="0"/>
      <p:bldP spid="108" grpId="0" animBg="1"/>
      <p:bldP spid="110" grpId="0"/>
      <p:bldP spid="111" grpId="0" animBg="1"/>
      <p:bldP spid="118" grpId="0" animBg="1"/>
      <p:bldP spid="119" grpId="0" animBg="1"/>
      <p:bldP spid="133" grpId="0"/>
      <p:bldP spid="134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– No changes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+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MyApp1, 2, 3 Deployments and Cluster IP Services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 to 06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HTTP to HTTPS redirect – No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09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Context path-based </a:t>
            </a:r>
            <a:r>
              <a:rPr lang="en-US" sz="2400" dirty="0"/>
              <a:t>routing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029A1-4A21-4570-50BF-3981E27C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772078" cy="520822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CC1754E-A8A5-C0A9-2488-13615AD249B1}"/>
              </a:ext>
            </a:extLst>
          </p:cNvPr>
          <p:cNvSpPr/>
          <p:nvPr/>
        </p:nvSpPr>
        <p:spPr>
          <a:xfrm>
            <a:off x="371017" y="4986254"/>
            <a:ext cx="4365370" cy="3801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4CCB02E-4223-C743-A79A-E68CEE927CB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0086932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MyApp1, 2, 3 Deployments and Cluster IP Services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+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No changes in Gateway manifest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c3-02, c6,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in HTTP to HTTPS redirect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ECC80-0C72-DA26-7BEF-F8BBF12F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20546"/>
            <a:ext cx="5346208" cy="698850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832AA2E-8840-F7D3-E44D-447E639D566E}"/>
              </a:ext>
            </a:extLst>
          </p:cNvPr>
          <p:cNvSpPr/>
          <p:nvPr/>
        </p:nvSpPr>
        <p:spPr>
          <a:xfrm>
            <a:off x="7757490" y="50594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</a:t>
            </a:r>
            <a:r>
              <a:rPr lang="en-US" sz="2400" dirty="0">
                <a:solidFill>
                  <a:srgbClr val="FFFF00"/>
                </a:solidFill>
              </a:rPr>
              <a:t>Context path-based </a:t>
            </a:r>
            <a:r>
              <a:rPr lang="en-US" sz="2400" dirty="0"/>
              <a:t>routing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939AA37-0611-D6CF-CC50-6379A9246E00}"/>
              </a:ext>
            </a:extLst>
          </p:cNvPr>
          <p:cNvSpPr/>
          <p:nvPr/>
        </p:nvSpPr>
        <p:spPr>
          <a:xfrm>
            <a:off x="6169173" y="50594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6A2D7-B71B-43DC-1759-BF51EFD19117}"/>
              </a:ext>
            </a:extLst>
          </p:cNvPr>
          <p:cNvSpPr/>
          <p:nvPr/>
        </p:nvSpPr>
        <p:spPr>
          <a:xfrm>
            <a:off x="277402" y="5753527"/>
            <a:ext cx="3606229" cy="38014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5BB0EFF-4E48-7747-9096-31D69ED0CFD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9880823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</a:t>
            </a:r>
            <a:r>
              <a:rPr lang="en-US" sz="2800" b="1" dirty="0">
                <a:solidFill>
                  <a:srgbClr val="FFFF00"/>
                </a:solidFill>
              </a:rPr>
              <a:t>Domain name based Routing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Demo-07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C925597-0CBE-B74A-BE11-BC1F0DB5C41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67466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Domain name-based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app1.nholuongut.com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app2.nholuongut.com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5936245" y="5181902"/>
            <a:ext cx="1797597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default.nholuongut.com</a:t>
            </a:r>
            <a:endParaRPr lang="en-US" sz="1200" dirty="0"/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cxnSpLocks/>
            <a:stCxn id="119" idx="3"/>
            <a:endCxn id="111" idx="1"/>
          </p:cNvCxnSpPr>
          <p:nvPr/>
        </p:nvCxnSpPr>
        <p:spPr>
          <a:xfrm>
            <a:off x="7733842" y="5340792"/>
            <a:ext cx="1829248" cy="200462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37500" y="4395931"/>
            <a:ext cx="288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http://app1.nholuongut.com/app1/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45C672-6CBF-BC15-2518-88D87B7F4310}"/>
              </a:ext>
            </a:extLst>
          </p:cNvPr>
          <p:cNvSpPr txBox="1"/>
          <p:nvPr/>
        </p:nvSpPr>
        <p:spPr>
          <a:xfrm>
            <a:off x="31893" y="4672708"/>
            <a:ext cx="285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http://app2.nholuongut.com/app2/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301AC9-D029-D67D-44B9-CA366D4E0D43}"/>
              </a:ext>
            </a:extLst>
          </p:cNvPr>
          <p:cNvSpPr txBox="1"/>
          <p:nvPr/>
        </p:nvSpPr>
        <p:spPr>
          <a:xfrm>
            <a:off x="43038" y="4977293"/>
            <a:ext cx="2668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</a:t>
            </a:r>
            <a:r>
              <a:rPr lang="en-US" sz="1400" dirty="0" err="1">
                <a:solidFill>
                  <a:srgbClr val="00B0F0"/>
                </a:solidFill>
              </a:rPr>
              <a:t>default.nholuongut.com</a:t>
            </a:r>
            <a:r>
              <a:rPr lang="en-US" sz="1400" dirty="0">
                <a:solidFill>
                  <a:srgbClr val="00B0F0"/>
                </a:solidFill>
              </a:rPr>
              <a:t>/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3936210-5119-760D-1C0D-D60FFED74E1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00F6E2-983E-9CC1-1F99-79EF93FF7650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6B41B07-AF74-4859-5C4C-35E801B32D81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590D26F1-2A19-584B-BA6D-010C6E8D959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3149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5" grpId="0" animBg="1"/>
      <p:bldP spid="57" grpId="0"/>
      <p:bldP spid="58" grpId="0" animBg="1"/>
      <p:bldP spid="13" grpId="0"/>
      <p:bldP spid="118" grpId="0" animBg="1"/>
      <p:bldP spid="119" grpId="0" animBg="1"/>
      <p:bldP spid="64" grpId="0"/>
      <p:bldP spid="65" grpId="0"/>
      <p:bldP spid="67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– No changes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+ Domain Name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MyApp1, 2, 3 Deployments and Cluster IP Services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 to C4-02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HTTP to HTTPS redirect – No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App1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app1.stacksimplify.com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86AAA-0CFC-A8BE-139A-251B36B5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89"/>
            <a:ext cx="5761506" cy="583142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95C25F-48A8-3FE5-7428-B2D3563485B7}"/>
              </a:ext>
            </a:extLst>
          </p:cNvPr>
          <p:cNvSpPr/>
          <p:nvPr/>
        </p:nvSpPr>
        <p:spPr>
          <a:xfrm>
            <a:off x="7685571" y="50594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App2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app2.stacksimplify.com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47AA5A-B1AD-6EAC-775E-4841E3D22E1C}"/>
              </a:ext>
            </a:extLst>
          </p:cNvPr>
          <p:cNvSpPr/>
          <p:nvPr/>
        </p:nvSpPr>
        <p:spPr>
          <a:xfrm>
            <a:off x="6097254" y="50594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1A8538-1E95-4934-56D0-1EFB6B033CA1}"/>
              </a:ext>
            </a:extLst>
          </p:cNvPr>
          <p:cNvSpPr/>
          <p:nvPr/>
        </p:nvSpPr>
        <p:spPr>
          <a:xfrm>
            <a:off x="7673806" y="590409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App3 HTTP Route with domain name as </a:t>
            </a:r>
            <a:r>
              <a:rPr lang="en-US" sz="2400" dirty="0" err="1">
                <a:solidFill>
                  <a:srgbClr val="FFFF00"/>
                </a:solidFill>
              </a:rPr>
              <a:t>default.stacksimplify.com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57D745-03DC-9A4B-CEF6-4B6E2788DC84}"/>
              </a:ext>
            </a:extLst>
          </p:cNvPr>
          <p:cNvSpPr/>
          <p:nvPr/>
        </p:nvSpPr>
        <p:spPr>
          <a:xfrm>
            <a:off x="6085489" y="590409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E731B9E-BE65-0676-553D-D3E7800DABBC}"/>
              </a:ext>
            </a:extLst>
          </p:cNvPr>
          <p:cNvSpPr/>
          <p:nvPr/>
        </p:nvSpPr>
        <p:spPr>
          <a:xfrm>
            <a:off x="371017" y="5157626"/>
            <a:ext cx="5279770" cy="124317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7917D4E-0190-9A4B-B0E1-6944D2BD227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0047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21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App1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app1.stacksimplify.com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+ Domain Name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App2 HTTP Route with domain name as </a:t>
            </a:r>
            <a:r>
              <a:rPr lang="en-US" sz="2400" dirty="0">
                <a:solidFill>
                  <a:srgbClr val="FFFF00"/>
                </a:solidFill>
              </a:rPr>
              <a:t>app2.stacksimplify.com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c5-02, c6,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App3 HTTP Route with domain name as </a:t>
            </a:r>
            <a:r>
              <a:rPr lang="en-US" sz="2400" dirty="0" err="1">
                <a:solidFill>
                  <a:srgbClr val="FFFF00"/>
                </a:solidFill>
              </a:rPr>
              <a:t>default.stacksimplify.com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0BCF58-C782-FA58-7698-DC60AD17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518163"/>
            <a:ext cx="4812483" cy="7096554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D4937BD-022B-FA61-46EF-323C89D60A0F}"/>
              </a:ext>
            </a:extLst>
          </p:cNvPr>
          <p:cNvSpPr/>
          <p:nvPr/>
        </p:nvSpPr>
        <p:spPr>
          <a:xfrm>
            <a:off x="250509" y="5527497"/>
            <a:ext cx="3951621" cy="106851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A858BD4-0650-2C49-8E52-CB8AE65CF97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2268854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</a:t>
            </a:r>
            <a:r>
              <a:rPr lang="en-US" sz="2800" b="1" dirty="0">
                <a:solidFill>
                  <a:srgbClr val="FFFF00"/>
                </a:solidFill>
              </a:rPr>
              <a:t>Traffic Splitting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Demo-08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5149EC4-AC55-6E4D-9750-E85EA0EC788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802920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Traffic Splitting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MyApp1 V1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V1: Weight: 50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MyApp1 V2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V2: Weight: 50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254434" y="4406975"/>
            <a:ext cx="156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http://&lt;LB-URL&gt;/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2FB58B-38F5-8D75-7027-B47C85E8100A}"/>
              </a:ext>
            </a:extLst>
          </p:cNvPr>
          <p:cNvSpPr/>
          <p:nvPr/>
        </p:nvSpPr>
        <p:spPr>
          <a:xfrm>
            <a:off x="8507002" y="2803658"/>
            <a:ext cx="818096" cy="452630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9C6731-08B2-378A-8173-727F35FE3A6E}"/>
              </a:ext>
            </a:extLst>
          </p:cNvPr>
          <p:cNvSpPr/>
          <p:nvPr/>
        </p:nvSpPr>
        <p:spPr>
          <a:xfrm>
            <a:off x="8617562" y="3942154"/>
            <a:ext cx="818096" cy="45263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0C38A5-2E45-2683-4E5A-562665A99DC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52241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255928D-0C91-4690-DEAC-B9FD1D35917D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88" name="Subtitle 2">
            <a:extLst>
              <a:ext uri="{FF2B5EF4-FFF2-40B4-BE49-F238E27FC236}">
                <a16:creationId xmlns:a16="http://schemas.microsoft.com/office/drawing/2014/main" id="{A20089E7-646A-9E4A-B61D-D20001C7317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639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/>
      <p:bldP spid="58" grpId="0" animBg="1"/>
      <p:bldP spid="118" grpId="0" animBg="1"/>
      <p:bldP spid="17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82057" y="194264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168575" y="3010160"/>
            <a:ext cx="223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6638587" y="2358124"/>
            <a:ext cx="1971016" cy="6278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055" y="1385932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892486" y="1844428"/>
            <a:ext cx="4789571" cy="57648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733889" y="1526040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931004" y="851807"/>
            <a:ext cx="12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3">
            <a:extLst>
              <a:ext uri="{FF2B5EF4-FFF2-40B4-BE49-F238E27FC236}">
                <a16:creationId xmlns:a16="http://schemas.microsoft.com/office/drawing/2014/main" id="{85E392E7-8904-C135-DC5D-A9E41A1C4356}"/>
              </a:ext>
            </a:extLst>
          </p:cNvPr>
          <p:cNvSpPr txBox="1">
            <a:spLocks/>
          </p:cNvSpPr>
          <p:nvPr/>
        </p:nvSpPr>
        <p:spPr>
          <a:xfrm>
            <a:off x="0" y="-190118"/>
            <a:ext cx="1362456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GKE Storage with Compute Engine Persistence Disks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9C07E-2857-F8EC-032F-F2D2032EED3B}"/>
              </a:ext>
            </a:extLst>
          </p:cNvPr>
          <p:cNvSpPr txBox="1"/>
          <p:nvPr/>
        </p:nvSpPr>
        <p:spPr>
          <a:xfrm>
            <a:off x="892486" y="7430821"/>
            <a:ext cx="2540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Compute Engine Persistent Disk</a:t>
            </a:r>
          </a:p>
        </p:txBody>
      </p:sp>
      <p:pic>
        <p:nvPicPr>
          <p:cNvPr id="11" name="Google Shape;388;p28">
            <a:extLst>
              <a:ext uri="{FF2B5EF4-FFF2-40B4-BE49-F238E27FC236}">
                <a16:creationId xmlns:a16="http://schemas.microsoft.com/office/drawing/2014/main" id="{AF3AB48F-D084-E860-311C-815FC43DAB1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679540" y="6636311"/>
            <a:ext cx="710939" cy="657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6CD10A6-0C37-42A3-CA25-5F9DEFDBB1DA}"/>
              </a:ext>
            </a:extLst>
          </p:cNvPr>
          <p:cNvCxnSpPr>
            <a:stCxn id="22" idx="3"/>
            <a:endCxn id="11" idx="3"/>
          </p:cNvCxnSpPr>
          <p:nvPr/>
        </p:nvCxnSpPr>
        <p:spPr>
          <a:xfrm flipH="1" flipV="1">
            <a:off x="2390479" y="6964829"/>
            <a:ext cx="4686606" cy="111751"/>
          </a:xfrm>
          <a:prstGeom prst="bentConnector5">
            <a:avLst>
              <a:gd name="adj1" fmla="val -4878"/>
              <a:gd name="adj2" fmla="val -603767"/>
              <a:gd name="adj3" fmla="val 70239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Subtitle 2">
            <a:extLst>
              <a:ext uri="{FF2B5EF4-FFF2-40B4-BE49-F238E27FC236}">
                <a16:creationId xmlns:a16="http://schemas.microsoft.com/office/drawing/2014/main" id="{463450AD-07ED-624C-BDBF-16946C4C863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4204585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Project-2: Gateway + Regional Static IP + Self-signed SSL Certificate Manager + HTTP to HTTPS + </a:t>
            </a:r>
            <a:r>
              <a:rPr lang="en-US" sz="2300" b="1" dirty="0">
                <a:solidFill>
                  <a:srgbClr val="FFFF00"/>
                </a:solidFill>
              </a:rPr>
              <a:t>Traffic Splitting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c4-01, c4-02,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401B1B-F7C6-D59A-510F-2A4853026D04}"/>
              </a:ext>
            </a:extLst>
          </p:cNvPr>
          <p:cNvSpPr/>
          <p:nvPr/>
        </p:nvSpPr>
        <p:spPr>
          <a:xfrm>
            <a:off x="7685571" y="421486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FEB8B4-9D79-A0A5-BAA7-2CFFB2566E20}"/>
              </a:ext>
            </a:extLst>
          </p:cNvPr>
          <p:cNvSpPr/>
          <p:nvPr/>
        </p:nvSpPr>
        <p:spPr>
          <a:xfrm>
            <a:off x="6097254" y="421486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495C25F-48A8-3FE5-7428-B2D3563485B7}"/>
              </a:ext>
            </a:extLst>
          </p:cNvPr>
          <p:cNvSpPr/>
          <p:nvPr/>
        </p:nvSpPr>
        <p:spPr>
          <a:xfrm>
            <a:off x="7685571" y="505947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47AA5A-B1AD-6EAC-775E-4841E3D22E1C}"/>
              </a:ext>
            </a:extLst>
          </p:cNvPr>
          <p:cNvSpPr/>
          <p:nvPr/>
        </p:nvSpPr>
        <p:spPr>
          <a:xfrm>
            <a:off x="6097254" y="505947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c2-02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91A8538-1E95-4934-56D0-1EFB6B033CA1}"/>
              </a:ext>
            </a:extLst>
          </p:cNvPr>
          <p:cNvSpPr/>
          <p:nvPr/>
        </p:nvSpPr>
        <p:spPr>
          <a:xfrm>
            <a:off x="7673806" y="590409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HTTP Route</a:t>
            </a:r>
            <a:r>
              <a:rPr lang="en-US" sz="2400" dirty="0">
                <a:solidFill>
                  <a:srgbClr val="FFFF00"/>
                </a:solidFill>
              </a:rPr>
              <a:t>: V1 and V2 Traffic Splitting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57D745-03DC-9A4B-CEF6-4B6E2788DC84}"/>
              </a:ext>
            </a:extLst>
          </p:cNvPr>
          <p:cNvSpPr/>
          <p:nvPr/>
        </p:nvSpPr>
        <p:spPr>
          <a:xfrm>
            <a:off x="6085489" y="590409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54598C-5664-5550-FEB2-803371BDA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580749" cy="3844221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F24BDA6-EE9E-9ADC-BF0C-7A9E49D419DC}"/>
              </a:ext>
            </a:extLst>
          </p:cNvPr>
          <p:cNvSpPr/>
          <p:nvPr/>
        </p:nvSpPr>
        <p:spPr>
          <a:xfrm>
            <a:off x="455992" y="4066302"/>
            <a:ext cx="4804377" cy="36186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8973374-3006-D918-DDFE-1FDA89F06694}"/>
              </a:ext>
            </a:extLst>
          </p:cNvPr>
          <p:cNvSpPr/>
          <p:nvPr/>
        </p:nvSpPr>
        <p:spPr>
          <a:xfrm>
            <a:off x="455991" y="1619339"/>
            <a:ext cx="5133151" cy="168745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42D453A-CF05-6646-B6F1-D026400C85A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0613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Demo: </a:t>
            </a:r>
            <a:r>
              <a:rPr lang="en-US" sz="2300" b="1" dirty="0"/>
              <a:t>Project-3: Gateway + Regional Static IP + Self-signed SSL Certificate Manager + HTTP to HTTPS + </a:t>
            </a:r>
            <a:r>
              <a:rPr lang="en-US" sz="2300" b="1" dirty="0">
                <a:solidFill>
                  <a:srgbClr val="FFFF00"/>
                </a:solidFill>
              </a:rPr>
              <a:t>Traffic Splitting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V1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c5-02, c6,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5C3952-0789-2306-4FF6-C006E48F3809}"/>
              </a:ext>
            </a:extLst>
          </p:cNvPr>
          <p:cNvSpPr/>
          <p:nvPr/>
        </p:nvSpPr>
        <p:spPr>
          <a:xfrm>
            <a:off x="7716393" y="419599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/>
              <a:t>Kubernetes Deployment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671B48-523F-0A35-2564-B458C05E80C2}"/>
              </a:ext>
            </a:extLst>
          </p:cNvPr>
          <p:cNvSpPr/>
          <p:nvPr/>
        </p:nvSpPr>
        <p:spPr>
          <a:xfrm>
            <a:off x="6128076" y="419599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9232A-951D-B9E9-201C-36821584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2" y="538037"/>
            <a:ext cx="5968801" cy="7149297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C754D4-F1F9-D868-7DE3-12EFEA10CBC6}"/>
              </a:ext>
            </a:extLst>
          </p:cNvPr>
          <p:cNvSpPr/>
          <p:nvPr/>
        </p:nvSpPr>
        <p:spPr>
          <a:xfrm>
            <a:off x="7716393" y="505947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MyApp1 V2 </a:t>
            </a:r>
            <a:r>
              <a:rPr lang="en-US" sz="2400" dirty="0">
                <a:solidFill>
                  <a:schemeClr val="bg1"/>
                </a:solidFill>
              </a:rPr>
              <a:t>Cluster IP Service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80986B-7C69-2D19-492C-4CBA794A9222}"/>
              </a:ext>
            </a:extLst>
          </p:cNvPr>
          <p:cNvSpPr/>
          <p:nvPr/>
        </p:nvSpPr>
        <p:spPr>
          <a:xfrm>
            <a:off x="6128076" y="505947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B3C55A9-2678-1DF0-2D5A-C652ED87FEFE}"/>
              </a:ext>
            </a:extLst>
          </p:cNvPr>
          <p:cNvSpPr/>
          <p:nvPr/>
        </p:nvSpPr>
        <p:spPr>
          <a:xfrm>
            <a:off x="7716393" y="596754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HTTP Route: </a:t>
            </a:r>
            <a:r>
              <a:rPr lang="en-US" sz="2400" dirty="0">
                <a:solidFill>
                  <a:srgbClr val="FFFF00"/>
                </a:solidFill>
              </a:rPr>
              <a:t>V1 and V2 Traffic Splitting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2FA9CD-3C2E-4304-7CC3-999DD9E77982}"/>
              </a:ext>
            </a:extLst>
          </p:cNvPr>
          <p:cNvSpPr/>
          <p:nvPr/>
        </p:nvSpPr>
        <p:spPr>
          <a:xfrm>
            <a:off x="6128076" y="596754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EA4059-551E-B536-FB4C-D63557238FB7}"/>
              </a:ext>
            </a:extLst>
          </p:cNvPr>
          <p:cNvSpPr/>
          <p:nvPr/>
        </p:nvSpPr>
        <p:spPr>
          <a:xfrm>
            <a:off x="146134" y="5991378"/>
            <a:ext cx="4804377" cy="40942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A88C92-7D11-843F-1EFB-20E002FDCD4F}"/>
              </a:ext>
            </a:extLst>
          </p:cNvPr>
          <p:cNvSpPr/>
          <p:nvPr/>
        </p:nvSpPr>
        <p:spPr>
          <a:xfrm>
            <a:off x="146134" y="3478348"/>
            <a:ext cx="5083412" cy="1730649"/>
          </a:xfrm>
          <a:prstGeom prst="roundRect">
            <a:avLst>
              <a:gd name="adj" fmla="val 954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1D7EFDA-87DD-0B4E-83F1-4A2C4ABEECA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753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9" grpId="0" animBg="1"/>
      <p:bldP spid="10" grpId="0" animBg="1"/>
      <p:bldP spid="5" grpId="0" animBg="1"/>
      <p:bldP spid="11" grpId="0" animBg="1"/>
      <p:bldP spid="12" grpId="0" animBg="1"/>
      <p:bldP spid="14" grpId="0" animBg="1"/>
      <p:bldP spid="22" grpId="0" animBg="1"/>
      <p:bldP spid="23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3274782" y="6436085"/>
            <a:ext cx="8385636" cy="122001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GKE Autopilot cluster + Gateway + Static IP + Self-signed SSL with Certificate Manager + HTTP to HTTPS Redirect + </a:t>
            </a:r>
            <a:r>
              <a:rPr lang="en-US" sz="2800" b="1" dirty="0">
                <a:solidFill>
                  <a:srgbClr val="FFFF00"/>
                </a:solidFill>
              </a:rPr>
              <a:t>Health Checks + Session Affinity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Demo-09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3F8A69A-CFBD-5D40-B169-CAF6927280B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736702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7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3E8F97-E855-99CF-CEFA-523A33EBECE7}"/>
              </a:ext>
            </a:extLst>
          </p:cNvPr>
          <p:cNvSpPr/>
          <p:nvPr/>
        </p:nvSpPr>
        <p:spPr>
          <a:xfrm>
            <a:off x="9866060" y="1282757"/>
            <a:ext cx="3683950" cy="55552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Custom Policies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8E97D0-84D8-E305-EC09-963782ED8C86}"/>
              </a:ext>
            </a:extLst>
          </p:cNvPr>
          <p:cNvCxnSpPr>
            <a:stCxn id="13" idx="4"/>
            <a:endCxn id="70" idx="0"/>
          </p:cNvCxnSpPr>
          <p:nvPr/>
        </p:nvCxnSpPr>
        <p:spPr>
          <a:xfrm flipH="1">
            <a:off x="8517943" y="1838286"/>
            <a:ext cx="3190092" cy="2464595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D07962-A406-CDC9-C386-56EBA1E649BC}"/>
              </a:ext>
            </a:extLst>
          </p:cNvPr>
          <p:cNvCxnSpPr>
            <a:endCxn id="71" idx="0"/>
          </p:cNvCxnSpPr>
          <p:nvPr/>
        </p:nvCxnSpPr>
        <p:spPr>
          <a:xfrm flipH="1">
            <a:off x="8516174" y="1838286"/>
            <a:ext cx="3202931" cy="3141311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ubtitle 2">
            <a:extLst>
              <a:ext uri="{FF2B5EF4-FFF2-40B4-BE49-F238E27FC236}">
                <a16:creationId xmlns:a16="http://schemas.microsoft.com/office/drawing/2014/main" id="{4ADB37D2-D4BF-8441-A53C-8A057323BA9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7725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13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 </a:t>
            </a:r>
            <a:r>
              <a:rPr lang="en-US" sz="2400" dirty="0">
                <a:solidFill>
                  <a:srgbClr val="FFFF00"/>
                </a:solidFill>
              </a:rPr>
              <a:t>Health Check </a:t>
            </a:r>
            <a:r>
              <a:rPr lang="en-US" sz="2400" dirty="0"/>
              <a:t>Policy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Project-2: Gateway + Regional Static IP + Self-signed SSL Certificate Manager + HTTP to HTTPS + </a:t>
            </a:r>
            <a:r>
              <a:rPr lang="en-US" sz="2000" b="1" dirty="0">
                <a:solidFill>
                  <a:srgbClr val="FFFF00"/>
                </a:solidFill>
              </a:rPr>
              <a:t>Health Checks + Session Affinity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c1-01, c1-02, c2-01, c2-02, c2-04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MyApp1 </a:t>
            </a:r>
            <a:r>
              <a:rPr lang="en-US" sz="2400" dirty="0">
                <a:solidFill>
                  <a:srgbClr val="FFFF00"/>
                </a:solidFill>
              </a:rPr>
              <a:t>Session Affinity </a:t>
            </a:r>
            <a:r>
              <a:rPr lang="en-US" sz="2400" dirty="0">
                <a:solidFill>
                  <a:schemeClr val="bg1"/>
                </a:solidFill>
              </a:rPr>
              <a:t>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c1-05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8BECC-76AA-2182-649D-9B2B52FA1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89"/>
            <a:ext cx="5740958" cy="396399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A8D7F09-4E5F-8D87-945D-35CE0CEB8EC0}"/>
              </a:ext>
            </a:extLst>
          </p:cNvPr>
          <p:cNvSpPr/>
          <p:nvPr/>
        </p:nvSpPr>
        <p:spPr>
          <a:xfrm>
            <a:off x="349321" y="2398731"/>
            <a:ext cx="4510355" cy="90806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9F88C7D-7F02-884D-96CB-53F9D6D0545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5102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9" grpId="0" animBg="1"/>
      <p:bldP spid="10" grpId="0" animBg="1"/>
      <p:bldP spid="21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MyApp1 </a:t>
            </a:r>
            <a:r>
              <a:rPr lang="en-US" sz="2400" dirty="0">
                <a:solidFill>
                  <a:srgbClr val="FFFF00"/>
                </a:solidFill>
              </a:rPr>
              <a:t>Health Check </a:t>
            </a:r>
            <a:r>
              <a:rPr lang="en-US" sz="2400" dirty="0"/>
              <a:t>Policy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Project-3: Gateway + Regional Static IP + Self-signed SSL Certificate Manager + HTTP to HTTPS + </a:t>
            </a:r>
            <a:r>
              <a:rPr lang="en-US" sz="2000" b="1" dirty="0">
                <a:solidFill>
                  <a:srgbClr val="FFFF00"/>
                </a:solidFill>
              </a:rPr>
              <a:t>Health Checks + Session Affinity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MyApp1 </a:t>
            </a:r>
            <a:r>
              <a:rPr lang="en-US" sz="2400" dirty="0">
                <a:solidFill>
                  <a:srgbClr val="FFFF00"/>
                </a:solidFill>
              </a:rPr>
              <a:t>Session Affinity </a:t>
            </a:r>
            <a:r>
              <a:rPr lang="en-US" sz="2400" dirty="0">
                <a:solidFill>
                  <a:schemeClr val="bg1"/>
                </a:solidFill>
              </a:rPr>
              <a:t>Policy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c4-02, c5-01 to c7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2AC968-4F78-C0C2-9097-DDD249641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3" y="698499"/>
            <a:ext cx="5638800" cy="68326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BB7DFFA-EA54-D40E-BAB6-7698D57FCABA}"/>
              </a:ext>
            </a:extLst>
          </p:cNvPr>
          <p:cNvSpPr/>
          <p:nvPr/>
        </p:nvSpPr>
        <p:spPr>
          <a:xfrm>
            <a:off x="146134" y="4294598"/>
            <a:ext cx="4546617" cy="84248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9A6F9BD-A613-104B-AFBD-8522F48ED81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330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Cloud Domains + Cloud DNS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Demo-10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230CC88E-0ABC-9848-A6E3-02E5D2C90A7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7629997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00A58AB-C452-919E-5E8F-F1D612BE5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E715FE-2093-594A-5D06-B6995142F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137" y="3354202"/>
            <a:ext cx="10198116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Networking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Cloud Domains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C9FA419-AD6F-20B6-070F-1BFFA05899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868075D8-E625-D8D4-AA35-DA9559F989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553D9-A89B-2165-5C45-FAB532F9E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7" y="3020221"/>
            <a:ext cx="3412662" cy="264075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6B72207-C263-BBEB-A0C4-C1B902E69D7E}"/>
              </a:ext>
            </a:extLst>
          </p:cNvPr>
          <p:cNvSpPr/>
          <p:nvPr/>
        </p:nvSpPr>
        <p:spPr>
          <a:xfrm>
            <a:off x="5913669" y="1822142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10" name="Google Shape;305;p25">
            <a:extLst>
              <a:ext uri="{FF2B5EF4-FFF2-40B4-BE49-F238E27FC236}">
                <a16:creationId xmlns:a16="http://schemas.microsoft.com/office/drawing/2014/main" id="{F54D092A-5176-F0B1-35ED-59EA21AB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7409" y="3324391"/>
            <a:ext cx="2589088" cy="188561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13ECBB7C-6D45-D943-836A-E8DEDEF8669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8492357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E65156-6CD8-2B79-3659-E55AC539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605489-72A0-DD40-4E71-05AF1738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Domains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915F39-F7F0-4788-3255-1EDCB034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010017" cy="6719298"/>
          </a:xfrm>
        </p:spPr>
        <p:txBody>
          <a:bodyPr>
            <a:normAutofit/>
          </a:bodyPr>
          <a:lstStyle/>
          <a:p>
            <a:r>
              <a:rPr lang="en-US" b="1" dirty="0"/>
              <a:t>Cloud Domains: </a:t>
            </a:r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Domain Registration and management</a:t>
            </a:r>
          </a:p>
          <a:p>
            <a:r>
              <a:rPr lang="en-US" b="1" dirty="0"/>
              <a:t>Key Benefits</a:t>
            </a:r>
          </a:p>
          <a:p>
            <a:pPr lvl="1"/>
            <a:r>
              <a:rPr lang="en-US" dirty="0"/>
              <a:t>Register </a:t>
            </a:r>
            <a:r>
              <a:rPr lang="en-US" dirty="0">
                <a:solidFill>
                  <a:srgbClr val="0070C0"/>
                </a:solidFill>
              </a:rPr>
              <a:t>new domains</a:t>
            </a:r>
          </a:p>
          <a:p>
            <a:pPr lvl="1"/>
            <a:r>
              <a:rPr lang="en-US" dirty="0"/>
              <a:t>Bills </a:t>
            </a:r>
            <a:r>
              <a:rPr lang="en-US" dirty="0">
                <a:solidFill>
                  <a:srgbClr val="0070C0"/>
                </a:solidFill>
              </a:rPr>
              <a:t>for purchasing/renewing domains </a:t>
            </a:r>
            <a:r>
              <a:rPr lang="en-US" dirty="0"/>
              <a:t>will use the same </a:t>
            </a:r>
            <a:r>
              <a:rPr lang="en-US" dirty="0">
                <a:solidFill>
                  <a:srgbClr val="0070C0"/>
                </a:solidFill>
              </a:rPr>
              <a:t>Cloud Billing account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Automatic renewal </a:t>
            </a:r>
            <a:r>
              <a:rPr lang="en-US" dirty="0"/>
              <a:t>of registered domains</a:t>
            </a:r>
          </a:p>
          <a:p>
            <a:pPr lvl="1"/>
            <a:r>
              <a:rPr lang="en-US" dirty="0"/>
              <a:t>Let's you manage </a:t>
            </a:r>
            <a:r>
              <a:rPr lang="en-US" dirty="0">
                <a:solidFill>
                  <a:srgbClr val="0070C0"/>
                </a:solidFill>
              </a:rPr>
              <a:t>domain registrations per project</a:t>
            </a:r>
            <a:r>
              <a:rPr lang="en-US" dirty="0"/>
              <a:t>, not per user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Supports DNSSEC </a:t>
            </a:r>
            <a:r>
              <a:rPr lang="en-US" dirty="0"/>
              <a:t>which protects your domains from spoofing and cache poisoning attacks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Tightly integrated </a:t>
            </a:r>
            <a:r>
              <a:rPr lang="en-US" dirty="0"/>
              <a:t>with Google Cloud DNS (Domain Name system) for creating and managing DNS records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Google Shape;176;p23">
            <a:extLst>
              <a:ext uri="{FF2B5EF4-FFF2-40B4-BE49-F238E27FC236}">
                <a16:creationId xmlns:a16="http://schemas.microsoft.com/office/drawing/2014/main" id="{46658EF1-2332-DB8D-DB56-39A51C2AADC5}"/>
              </a:ext>
            </a:extLst>
          </p:cNvPr>
          <p:cNvSpPr txBox="1"/>
          <p:nvPr/>
        </p:nvSpPr>
        <p:spPr>
          <a:xfrm>
            <a:off x="13164924" y="1163701"/>
            <a:ext cx="1465476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</p:txBody>
      </p:sp>
      <p:pic>
        <p:nvPicPr>
          <p:cNvPr id="3" name="Google Shape;305;p25">
            <a:extLst>
              <a:ext uri="{FF2B5EF4-FFF2-40B4-BE49-F238E27FC236}">
                <a16:creationId xmlns:a16="http://schemas.microsoft.com/office/drawing/2014/main" id="{50BA4BCD-D9FC-7C82-3882-551DC3C472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76" y="433057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3CC9F7C9-686E-BE45-A9D0-8D7505F5B8A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1800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4E65156-6CD8-2B79-3659-E55AC5394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605489-72A0-DD40-4E71-05AF17380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1" y="-111367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Google Cloud Domains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915F39-F7F0-4788-3255-1EDCB034D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79" y="873304"/>
            <a:ext cx="13010017" cy="671929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Important Note: </a:t>
            </a:r>
            <a:r>
              <a:rPr lang="en-US" dirty="0"/>
              <a:t>From September 7, 2023 onwards Squarespace acquired all domain registrations and related customer accounts from </a:t>
            </a:r>
            <a:r>
              <a:rPr lang="en-US" dirty="0">
                <a:solidFill>
                  <a:srgbClr val="0070C0"/>
                </a:solidFill>
              </a:rPr>
              <a:t>Google Domains</a:t>
            </a:r>
          </a:p>
          <a:p>
            <a:r>
              <a:rPr lang="en-US" dirty="0"/>
              <a:t>Cloud Domains uses </a:t>
            </a:r>
            <a:r>
              <a:rPr lang="en-US" dirty="0">
                <a:solidFill>
                  <a:srgbClr val="0070C0"/>
                </a:solidFill>
              </a:rPr>
              <a:t>Google Domains </a:t>
            </a:r>
            <a:r>
              <a:rPr lang="en-US" dirty="0"/>
              <a:t>as underlying </a:t>
            </a:r>
            <a:r>
              <a:rPr lang="en-US" dirty="0">
                <a:solidFill>
                  <a:srgbClr val="0070C0"/>
                </a:solidFill>
              </a:rPr>
              <a:t>domain registrar</a:t>
            </a:r>
          </a:p>
          <a:p>
            <a:r>
              <a:rPr lang="en-US" dirty="0"/>
              <a:t>Now after </a:t>
            </a:r>
            <a:r>
              <a:rPr lang="en-US" dirty="0" err="1"/>
              <a:t>squarespace</a:t>
            </a:r>
            <a:r>
              <a:rPr lang="en-US" dirty="0"/>
              <a:t> acquisition, </a:t>
            </a:r>
            <a:r>
              <a:rPr lang="en-US" dirty="0">
                <a:solidFill>
                  <a:srgbClr val="0070C0"/>
                </a:solidFill>
              </a:rPr>
              <a:t>Cloud Domains uses Squarespace Domains</a:t>
            </a:r>
            <a:r>
              <a:rPr lang="en-US" dirty="0"/>
              <a:t> as underlying registrar</a:t>
            </a:r>
          </a:p>
          <a:p>
            <a:r>
              <a:rPr lang="en-US" b="1" dirty="0"/>
              <a:t>How does this impact Cloud Domains in Google Cloud ?</a:t>
            </a:r>
          </a:p>
          <a:p>
            <a:pPr lvl="1"/>
            <a:r>
              <a:rPr lang="en-US" b="1" dirty="0"/>
              <a:t>Complete </a:t>
            </a:r>
            <a:r>
              <a:rPr lang="en-US" b="1" dirty="0" err="1"/>
              <a:t>Faq</a:t>
            </a:r>
            <a:r>
              <a:rPr lang="en-US" b="1" dirty="0"/>
              <a:t>: </a:t>
            </a:r>
            <a:r>
              <a:rPr lang="en-US" dirty="0"/>
              <a:t>https://</a:t>
            </a:r>
            <a:r>
              <a:rPr lang="en-US" dirty="0" err="1"/>
              <a:t>cloud.google.com</a:t>
            </a:r>
            <a:r>
              <a:rPr lang="en-US" dirty="0"/>
              <a:t>/domains/docs/</a:t>
            </a:r>
            <a:r>
              <a:rPr lang="en-US" dirty="0" err="1"/>
              <a:t>faq</a:t>
            </a:r>
            <a:endParaRPr lang="en-US" dirty="0"/>
          </a:p>
          <a:p>
            <a:pPr lvl="1"/>
            <a:r>
              <a:rPr lang="en-US" dirty="0"/>
              <a:t>In a shorter note, </a:t>
            </a:r>
            <a:r>
              <a:rPr lang="en-US" dirty="0">
                <a:solidFill>
                  <a:srgbClr val="0070C0"/>
                </a:solidFill>
              </a:rPr>
              <a:t>google supports Cloud Domains even </a:t>
            </a:r>
            <a:r>
              <a:rPr lang="en-US" dirty="0"/>
              <a:t>after this acquisition</a:t>
            </a:r>
          </a:p>
          <a:p>
            <a:pPr lvl="1"/>
            <a:r>
              <a:rPr lang="en-US" b="1" dirty="0"/>
              <a:t>Following features in </a:t>
            </a:r>
            <a:r>
              <a:rPr lang="en-US" b="1" dirty="0">
                <a:solidFill>
                  <a:srgbClr val="0070C0"/>
                </a:solidFill>
              </a:rPr>
              <a:t>Cloud Domain </a:t>
            </a:r>
            <a:r>
              <a:rPr lang="en-US" b="1" dirty="0"/>
              <a:t>will work as-is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Searching and registering </a:t>
            </a:r>
            <a:r>
              <a:rPr lang="en-US" dirty="0"/>
              <a:t>new domains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Renewing</a:t>
            </a:r>
            <a:r>
              <a:rPr lang="en-US" dirty="0"/>
              <a:t> existing domains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Update</a:t>
            </a:r>
            <a:r>
              <a:rPr lang="en-US" dirty="0"/>
              <a:t> your contact details and DNS settings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Transfer</a:t>
            </a:r>
            <a:r>
              <a:rPr lang="en-US" dirty="0"/>
              <a:t> a registered domain to another registrar (GoDaddy, Namecheap, AWS Route53)</a:t>
            </a:r>
          </a:p>
          <a:p>
            <a:pPr lvl="2"/>
            <a:r>
              <a:rPr lang="en-US" dirty="0"/>
              <a:t>Transfer domain from </a:t>
            </a:r>
            <a:r>
              <a:rPr lang="en-US" dirty="0">
                <a:solidFill>
                  <a:srgbClr val="C00000"/>
                </a:solidFill>
              </a:rPr>
              <a:t>another registrar to Cloud Domain - NOT POSSIBLE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Google Shape;176;p23">
            <a:extLst>
              <a:ext uri="{FF2B5EF4-FFF2-40B4-BE49-F238E27FC236}">
                <a16:creationId xmlns:a16="http://schemas.microsoft.com/office/drawing/2014/main" id="{46658EF1-2332-DB8D-DB56-39A51C2AADC5}"/>
              </a:ext>
            </a:extLst>
          </p:cNvPr>
          <p:cNvSpPr txBox="1"/>
          <p:nvPr/>
        </p:nvSpPr>
        <p:spPr>
          <a:xfrm>
            <a:off x="13164924" y="1163701"/>
            <a:ext cx="1465476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Domains</a:t>
            </a:r>
          </a:p>
        </p:txBody>
      </p:sp>
      <p:pic>
        <p:nvPicPr>
          <p:cNvPr id="3" name="Google Shape;305;p25">
            <a:extLst>
              <a:ext uri="{FF2B5EF4-FFF2-40B4-BE49-F238E27FC236}">
                <a16:creationId xmlns:a16="http://schemas.microsoft.com/office/drawing/2014/main" id="{50BA4BCD-D9FC-7C82-3882-551DC3C472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776" y="433057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3F70F8-593F-C064-6AEC-13B10257C7EA}"/>
              </a:ext>
            </a:extLst>
          </p:cNvPr>
          <p:cNvSpPr txBox="1"/>
          <p:nvPr/>
        </p:nvSpPr>
        <p:spPr>
          <a:xfrm>
            <a:off x="8295845" y="7454102"/>
            <a:ext cx="6334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Additional Reference: https://</a:t>
            </a:r>
            <a:r>
              <a:rPr lang="en-US" sz="1200" dirty="0" err="1">
                <a:solidFill>
                  <a:srgbClr val="0070C0"/>
                </a:solidFill>
              </a:rPr>
              <a:t>cloud.google.com</a:t>
            </a:r>
            <a:r>
              <a:rPr lang="en-US" sz="1200" dirty="0">
                <a:solidFill>
                  <a:srgbClr val="0070C0"/>
                </a:solidFill>
              </a:rPr>
              <a:t>/domains/docs/deprecations/feature-deprecations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76464F3-A100-F943-8838-6F56CE6966D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7141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8836782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549086" y="555504"/>
            <a:ext cx="13973861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07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86728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9487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pic>
        <p:nvPicPr>
          <p:cNvPr id="54" name="Graphic 53" descr="User with solid fill">
            <a:extLst>
              <a:ext uri="{FF2B5EF4-FFF2-40B4-BE49-F238E27FC236}">
                <a16:creationId xmlns:a16="http://schemas.microsoft.com/office/drawing/2014/main" id="{D106761A-B712-A473-D5BC-85484E27F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94" y="3369374"/>
            <a:ext cx="599341" cy="59934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56277F2-69EC-2DC1-8854-325D9F131FAC}"/>
              </a:ext>
            </a:extLst>
          </p:cNvPr>
          <p:cNvSpPr txBox="1"/>
          <p:nvPr/>
        </p:nvSpPr>
        <p:spPr>
          <a:xfrm flipH="1">
            <a:off x="-167558" y="3864359"/>
            <a:ext cx="1003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979963" y="1176573"/>
            <a:ext cx="7491375" cy="5931700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1509100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2844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1155070" y="1668371"/>
            <a:ext cx="7021978" cy="5016696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1155070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979963" y="7258163"/>
            <a:ext cx="3153027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26" name="Google Shape;702;p35">
            <a:extLst>
              <a:ext uri="{FF2B5EF4-FFF2-40B4-BE49-F238E27FC236}">
                <a16:creationId xmlns:a16="http://schemas.microsoft.com/office/drawing/2014/main" id="{35E4C043-33A5-1B1E-DF3C-AD261FC56C3C}"/>
              </a:ext>
            </a:extLst>
          </p:cNvPr>
          <p:cNvSpPr/>
          <p:nvPr/>
        </p:nvSpPr>
        <p:spPr>
          <a:xfrm>
            <a:off x="1481282" y="2069864"/>
            <a:ext cx="6380455" cy="4275598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0D5812-F468-069A-7FD1-32DF1685DEE1}"/>
              </a:ext>
            </a:extLst>
          </p:cNvPr>
          <p:cNvSpPr txBox="1"/>
          <p:nvPr/>
        </p:nvSpPr>
        <p:spPr>
          <a:xfrm>
            <a:off x="1426186" y="2078934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us-centra1-subnet</a:t>
            </a:r>
          </a:p>
        </p:txBody>
      </p:sp>
      <p:sp>
        <p:nvSpPr>
          <p:cNvPr id="32" name="Google Shape;699;p35">
            <a:extLst>
              <a:ext uri="{FF2B5EF4-FFF2-40B4-BE49-F238E27FC236}">
                <a16:creationId xmlns:a16="http://schemas.microsoft.com/office/drawing/2014/main" id="{07ACCB03-0832-F14C-435B-98E8F142C400}"/>
              </a:ext>
            </a:extLst>
          </p:cNvPr>
          <p:cNvSpPr/>
          <p:nvPr/>
        </p:nvSpPr>
        <p:spPr>
          <a:xfrm>
            <a:off x="1703257" y="2402099"/>
            <a:ext cx="5874701" cy="360838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41664-8E11-1980-6DFD-57E737B51C23}"/>
              </a:ext>
            </a:extLst>
          </p:cNvPr>
          <p:cNvSpPr txBox="1"/>
          <p:nvPr/>
        </p:nvSpPr>
        <p:spPr>
          <a:xfrm>
            <a:off x="1829590" y="2459813"/>
            <a:ext cx="198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Zone:  us-central1-a</a:t>
            </a:r>
          </a:p>
        </p:txBody>
      </p:sp>
      <p:sp>
        <p:nvSpPr>
          <p:cNvPr id="36" name="Google Shape;540;p32">
            <a:extLst>
              <a:ext uri="{FF2B5EF4-FFF2-40B4-BE49-F238E27FC236}">
                <a16:creationId xmlns:a16="http://schemas.microsoft.com/office/drawing/2014/main" id="{7CFABC27-1E7E-618E-64A3-7B826605EABC}"/>
              </a:ext>
            </a:extLst>
          </p:cNvPr>
          <p:cNvSpPr/>
          <p:nvPr/>
        </p:nvSpPr>
        <p:spPr>
          <a:xfrm>
            <a:off x="1959414" y="2836135"/>
            <a:ext cx="5449902" cy="270327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198;p23">
            <a:extLst>
              <a:ext uri="{FF2B5EF4-FFF2-40B4-BE49-F238E27FC236}">
                <a16:creationId xmlns:a16="http://schemas.microsoft.com/office/drawing/2014/main" id="{8584BA90-0F40-67EE-19E4-2ED2A05CF18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95131" y="2981192"/>
            <a:ext cx="1074144" cy="88103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1968D31-0F9B-EF37-8F8B-C130A69A7711}"/>
              </a:ext>
            </a:extLst>
          </p:cNvPr>
          <p:cNvSpPr txBox="1"/>
          <p:nvPr/>
        </p:nvSpPr>
        <p:spPr>
          <a:xfrm>
            <a:off x="4233537" y="387582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3DA00E7-73D1-9B4F-C302-4A571DFDDB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7040" y="4224194"/>
            <a:ext cx="5147852" cy="101016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9D311DD-75F1-ADFB-54D6-852575D0F74B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739889" y="3697849"/>
            <a:ext cx="1219525" cy="489923"/>
          </a:xfrm>
          <a:prstGeom prst="bentConnector3">
            <a:avLst>
              <a:gd name="adj1" fmla="val 18112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897684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892736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5EBFD24-C373-DDC9-8D9E-5E9F1CCF82FE}"/>
              </a:ext>
            </a:extLst>
          </p:cNvPr>
          <p:cNvCxnSpPr>
            <a:cxnSpLocks/>
            <a:stCxn id="36" idx="3"/>
            <a:endCxn id="130" idx="1"/>
          </p:cNvCxnSpPr>
          <p:nvPr/>
        </p:nvCxnSpPr>
        <p:spPr>
          <a:xfrm>
            <a:off x="7409316" y="4187772"/>
            <a:ext cx="4149539" cy="441475"/>
          </a:xfrm>
          <a:prstGeom prst="bentConnector3">
            <a:avLst>
              <a:gd name="adj1" fmla="val 3049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8817529" y="4042599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0C64EC-BCA2-E0D2-81E3-35825EDF743C}"/>
              </a:ext>
            </a:extLst>
          </p:cNvPr>
          <p:cNvSpPr/>
          <p:nvPr/>
        </p:nvSpPr>
        <p:spPr>
          <a:xfrm>
            <a:off x="5415054" y="2981192"/>
            <a:ext cx="1844616" cy="32082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Client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2B65F20E-0B08-254D-B523-5B4BC49C848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0713329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D351D36-C58B-2034-F46F-8991C29A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997A32-19FA-5940-BC86-E2B12BF6C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137" y="3354202"/>
            <a:ext cx="10198116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 Cloud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Networking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Cloud DNS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DA355A44-69FD-0D19-AAE8-936F7D642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C3470445-B7C8-C578-DA38-68232860C0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4018E-7EC9-1E2F-F10E-596E316D5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7" y="3020221"/>
            <a:ext cx="3412662" cy="264075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AA9CE48-F71E-DA1D-00D9-B70D91D00986}"/>
              </a:ext>
            </a:extLst>
          </p:cNvPr>
          <p:cNvSpPr/>
          <p:nvPr/>
        </p:nvSpPr>
        <p:spPr>
          <a:xfrm>
            <a:off x="5913669" y="1822142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10" name="Google Shape;293;p25">
            <a:extLst>
              <a:ext uri="{FF2B5EF4-FFF2-40B4-BE49-F238E27FC236}">
                <a16:creationId xmlns:a16="http://schemas.microsoft.com/office/drawing/2014/main" id="{EE174A76-8C0D-4D30-C1BC-C9DE9864D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0003" y="3471654"/>
            <a:ext cx="2246555" cy="18958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7C715741-0D4F-2B44-870B-49AAD476714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2968390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811E874-8296-4005-BE90-266D41850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497C2-A18E-F2F2-9B88-E1BEEFDE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403" y="-214570"/>
            <a:ext cx="12411180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</a:t>
            </a: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A48B796B-90C9-20E1-3E16-99BDE0D13D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9851" y="60226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79797A28-420F-C349-1FBF-64E4C039A24C}"/>
              </a:ext>
            </a:extLst>
          </p:cNvPr>
          <p:cNvSpPr txBox="1"/>
          <p:nvPr/>
        </p:nvSpPr>
        <p:spPr>
          <a:xfrm>
            <a:off x="13406390" y="123534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FE433101-5DF0-834F-6D54-4EA641DAD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403" y="873304"/>
            <a:ext cx="12965986" cy="6719298"/>
          </a:xfrm>
        </p:spPr>
        <p:txBody>
          <a:bodyPr>
            <a:normAutofit/>
          </a:bodyPr>
          <a:lstStyle/>
          <a:p>
            <a:r>
              <a:rPr lang="en-US" b="1" dirty="0"/>
              <a:t>Cloud DNS: </a:t>
            </a:r>
            <a:r>
              <a:rPr lang="en-US" dirty="0"/>
              <a:t>High-performance, resilient, global </a:t>
            </a:r>
            <a:r>
              <a:rPr lang="en-US" dirty="0">
                <a:solidFill>
                  <a:srgbClr val="0070C0"/>
                </a:solidFill>
              </a:rPr>
              <a:t>Domain Name System </a:t>
            </a:r>
            <a:r>
              <a:rPr lang="en-US" dirty="0"/>
              <a:t>(DNS) service</a:t>
            </a:r>
          </a:p>
          <a:p>
            <a:r>
              <a:rPr lang="en-US" dirty="0"/>
              <a:t>Cloud DNS </a:t>
            </a:r>
            <a:r>
              <a:rPr lang="en-US" dirty="0">
                <a:solidFill>
                  <a:srgbClr val="0070C0"/>
                </a:solidFill>
              </a:rPr>
              <a:t>translates requests for domain names </a:t>
            </a:r>
            <a:r>
              <a:rPr lang="en-US" dirty="0"/>
              <a:t>like </a:t>
            </a:r>
            <a:r>
              <a:rPr lang="en-US" dirty="0" err="1">
                <a:solidFill>
                  <a:srgbClr val="0070C0"/>
                </a:solidFill>
              </a:rPr>
              <a:t>google.com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into </a:t>
            </a:r>
            <a:r>
              <a:rPr lang="en-US" dirty="0">
                <a:solidFill>
                  <a:srgbClr val="0070C0"/>
                </a:solidFill>
              </a:rPr>
              <a:t>IP addresses </a:t>
            </a:r>
            <a:r>
              <a:rPr lang="en-US" dirty="0"/>
              <a:t>like 74.125.200.113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69E5E09-E005-594C-B3C4-41C89156F90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74646-FACF-C742-B385-4106518C0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9" y="3232597"/>
            <a:ext cx="8847786" cy="412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F88CB12-302C-B7BE-1326-E7C3A551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812E12-EA26-4262-83F8-46D28AAF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Terminology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33F276DE-EAC5-87CC-2D63-82AEF2BCFF77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2517731-9AF2-5852-58FB-3A7638C75D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151A72-BDAF-CD22-DA82-9EA1AC4C0B02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DD376-7A66-43B0-CD32-8310876D9073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BFD40690-465C-77FA-0F25-71D296624BCD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EB7E4-DF96-CDAD-750C-CEBB73F2C5EF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C9A97102-A134-C9B1-6814-D88DC792D2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460FC2F9-F744-34A1-C438-21D56299843B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0ED54-513E-53D3-017A-54D02BE166B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7EB08388-43C1-AA18-A1EC-2AEB1D0529B7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66746-0024-D75E-81C0-59DEE984211F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55886674-25F6-8F6E-099D-EE17BC4B5531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C1A4FE-4194-8193-EC8D-78E9C4D504FD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93D50204-DC46-E510-3082-A884094A9FD9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03E608BC-C4A4-6E9A-D9FE-8C87736534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1D417B-1E3D-06A4-A5A2-7B220ECB73EB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761483E-35B9-4731-6A42-6D3F66921E61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E6F1AC6-4615-82C9-78EA-BE651F93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689201-DBC9-1E52-BCE7-477BC8C02280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B6122B-7470-834A-F682-FFA1B481E66F}"/>
              </a:ext>
            </a:extLst>
          </p:cNvPr>
          <p:cNvSpPr txBox="1"/>
          <p:nvPr/>
        </p:nvSpPr>
        <p:spPr>
          <a:xfrm>
            <a:off x="10661666" y="1323108"/>
            <a:ext cx="2898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mydnsdemo.nholuongut.com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F289BB4F-D1B9-AB4C-1C7C-E99E9B0ECF6F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A28C1747-129E-E168-A6E3-7ECF2B91352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7AA6D3B0-686E-8ED7-8D8C-CA73CDF2E775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D05A1D8-53E7-1F94-C8E3-A21C0F891A9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6F7993D-8411-9A8A-7575-CB1C547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4" y="966625"/>
            <a:ext cx="10608981" cy="6719298"/>
          </a:xfrm>
        </p:spPr>
        <p:txBody>
          <a:bodyPr>
            <a:normAutofit/>
          </a:bodyPr>
          <a:lstStyle/>
          <a:p>
            <a:r>
              <a:rPr lang="en-US" b="1" dirty="0"/>
              <a:t>DNS Zones: </a:t>
            </a:r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container of DNS records </a:t>
            </a:r>
            <a:r>
              <a:rPr lang="en-US" dirty="0"/>
              <a:t>for the same DNS name suffix (Example suffix: </a:t>
            </a:r>
            <a:r>
              <a:rPr lang="en-US" dirty="0" err="1"/>
              <a:t>google.com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Public Zone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Visible to the internet</a:t>
            </a:r>
          </a:p>
          <a:p>
            <a:pPr lvl="2"/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DNS management </a:t>
            </a:r>
            <a:r>
              <a:rPr lang="en-US" dirty="0"/>
              <a:t>of your </a:t>
            </a:r>
            <a:r>
              <a:rPr lang="en-US" dirty="0">
                <a:solidFill>
                  <a:srgbClr val="0070C0"/>
                </a:solidFill>
              </a:rPr>
              <a:t>internet facing applications</a:t>
            </a:r>
          </a:p>
          <a:p>
            <a:pPr lvl="2"/>
            <a:r>
              <a:rPr lang="en-US" dirty="0"/>
              <a:t>DNSSEC (DNS Security) protects your domains from </a:t>
            </a:r>
            <a:r>
              <a:rPr lang="en-US" dirty="0">
                <a:solidFill>
                  <a:srgbClr val="0070C0"/>
                </a:solidFill>
              </a:rPr>
              <a:t>spoofing and cache poisoning attacks</a:t>
            </a:r>
            <a:endParaRPr lang="en-US" b="1" dirty="0"/>
          </a:p>
          <a:p>
            <a:pPr lvl="1"/>
            <a:r>
              <a:rPr lang="en-US" b="1" dirty="0"/>
              <a:t>Private Zone</a:t>
            </a:r>
          </a:p>
          <a:p>
            <a:pPr lvl="2"/>
            <a:r>
              <a:rPr lang="en-US" dirty="0"/>
              <a:t>Contains DNS records that are </a:t>
            </a:r>
            <a:r>
              <a:rPr lang="en-US" dirty="0">
                <a:solidFill>
                  <a:srgbClr val="0070C0"/>
                </a:solidFill>
              </a:rPr>
              <a:t>only visible internally </a:t>
            </a:r>
            <a:r>
              <a:rPr lang="en-US" dirty="0"/>
              <a:t>within your Google Cloud networks</a:t>
            </a:r>
          </a:p>
          <a:p>
            <a:pPr lvl="2"/>
            <a:r>
              <a:rPr lang="en-US" dirty="0"/>
              <a:t>Easy to manage </a:t>
            </a:r>
            <a:r>
              <a:rPr lang="en-US" dirty="0">
                <a:solidFill>
                  <a:srgbClr val="0070C0"/>
                </a:solidFill>
              </a:rPr>
              <a:t>internal DNS solution </a:t>
            </a:r>
            <a:r>
              <a:rPr lang="en-US" dirty="0"/>
              <a:t>for all our internal needs (For Internal applications,  VM Instances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6399-E226-2201-C0C6-8561DC6639CA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7CA43C05-EA8F-B14A-8950-D1446A99B4D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5023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F88CB12-302C-B7BE-1326-E7C3A551C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812E12-EA26-4262-83F8-46D28AAF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Terminology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33F276DE-EAC5-87CC-2D63-82AEF2BCFF77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2517731-9AF2-5852-58FB-3A7638C75D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151A72-BDAF-CD22-DA82-9EA1AC4C0B02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DD376-7A66-43B0-CD32-8310876D9073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BFD40690-465C-77FA-0F25-71D296624BCD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6EB7E4-DF96-CDAD-750C-CEBB73F2C5EF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C9A97102-A134-C9B1-6814-D88DC792D26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460FC2F9-F744-34A1-C438-21D56299843B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50ED54-513E-53D3-017A-54D02BE166B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7EB08388-43C1-AA18-A1EC-2AEB1D0529B7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066746-0024-D75E-81C0-59DEE984211F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55886674-25F6-8F6E-099D-EE17BC4B5531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C1A4FE-4194-8193-EC8D-78E9C4D504FD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93D50204-DC46-E510-3082-A884094A9FD9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03E608BC-C4A4-6E9A-D9FE-8C87736534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1D417B-1E3D-06A4-A5A2-7B220ECB73EB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761483E-35B9-4731-6A42-6D3F66921E61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E6F1AC6-4615-82C9-78EA-BE651F93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689201-DBC9-1E52-BCE7-477BC8C02280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B6122B-7470-834A-F682-FFA1B481E66F}"/>
              </a:ext>
            </a:extLst>
          </p:cNvPr>
          <p:cNvSpPr txBox="1"/>
          <p:nvPr/>
        </p:nvSpPr>
        <p:spPr>
          <a:xfrm>
            <a:off x="10661666" y="1323108"/>
            <a:ext cx="2898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mydnsdemo.nholuongut.com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F289BB4F-D1B9-AB4C-1C7C-E99E9B0ECF6F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A28C1747-129E-E168-A6E3-7ECF2B91352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7AA6D3B0-686E-8ED7-8D8C-CA73CDF2E775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D05A1D8-53E7-1F94-C8E3-A21C0F891A9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76F7993D-8411-9A8A-7575-CB1C547E3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/>
          </a:bodyPr>
          <a:lstStyle/>
          <a:p>
            <a:r>
              <a:rPr lang="en-US" b="1" dirty="0"/>
              <a:t>Record Sets: </a:t>
            </a:r>
            <a:r>
              <a:rPr lang="en-US" dirty="0"/>
              <a:t>actual DNS records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DNS Name to IP Address mapping</a:t>
            </a:r>
          </a:p>
          <a:p>
            <a:pPr lvl="1"/>
            <a:r>
              <a:rPr lang="en-US" dirty="0"/>
              <a:t>We have different record types, but primarily we use </a:t>
            </a:r>
            <a:r>
              <a:rPr lang="en-US" dirty="0">
                <a:solidFill>
                  <a:srgbClr val="0070C0"/>
                </a:solidFill>
              </a:rPr>
              <a:t>Address record (A) type </a:t>
            </a:r>
            <a:r>
              <a:rPr lang="en-US" dirty="0"/>
              <a:t>which maps </a:t>
            </a:r>
            <a:r>
              <a:rPr lang="en-US" dirty="0">
                <a:solidFill>
                  <a:srgbClr val="0070C0"/>
                </a:solidFill>
              </a:rPr>
              <a:t>hostnames to IPv4 address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656399-E226-2201-C0C6-8561DC6639CA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718C602-CEE3-B15E-5005-293121A9E4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598" y="3665756"/>
            <a:ext cx="4992920" cy="37640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4DE879-2AA6-7BB0-D995-B5FA1EA705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2069" y="3652772"/>
            <a:ext cx="2276979" cy="377196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609635-6F28-4FF5-B9EE-6D314BD029B2}"/>
              </a:ext>
            </a:extLst>
          </p:cNvPr>
          <p:cNvSpPr txBox="1"/>
          <p:nvPr/>
        </p:nvSpPr>
        <p:spPr>
          <a:xfrm>
            <a:off x="5127211" y="7507854"/>
            <a:ext cx="5457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https://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cloud.google.com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dns</a:t>
            </a:r>
            <a:r>
              <a:rPr lang="en-IN" sz="1200" dirty="0">
                <a:solidFill>
                  <a:srgbClr val="0070C0"/>
                </a:solidFill>
                <a:effectLst/>
                <a:latin typeface="var(--devsite-code-font-family)"/>
              </a:rPr>
              <a:t>/docs/</a:t>
            </a:r>
            <a:r>
              <a:rPr lang="en-IN" sz="1200" dirty="0" err="1">
                <a:solidFill>
                  <a:srgbClr val="0070C0"/>
                </a:solidFill>
                <a:effectLst/>
                <a:latin typeface="var(--devsite-code-font-family)"/>
              </a:rPr>
              <a:t>records-overview#supported_dns_record_types</a:t>
            </a:r>
            <a:endParaRPr lang="en-IN" sz="1200" dirty="0">
              <a:solidFill>
                <a:srgbClr val="0070C0"/>
              </a:solidFill>
              <a:effectLst/>
              <a:latin typeface="var(--devsite-code-font-family)"/>
            </a:endParaRPr>
          </a:p>
          <a:p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2CBAA1-7EFA-7B4C-8447-4FA3F1EA7E83}"/>
              </a:ext>
            </a:extLst>
          </p:cNvPr>
          <p:cNvSpPr txBox="1"/>
          <p:nvPr/>
        </p:nvSpPr>
        <p:spPr>
          <a:xfrm>
            <a:off x="1839075" y="3156823"/>
            <a:ext cx="199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DNS Record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4A181F-197F-8D67-37B2-8CB8F8E4343A}"/>
              </a:ext>
            </a:extLst>
          </p:cNvPr>
          <p:cNvSpPr txBox="1"/>
          <p:nvPr/>
        </p:nvSpPr>
        <p:spPr>
          <a:xfrm>
            <a:off x="7752336" y="3172258"/>
            <a:ext cx="2181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DNS Record Type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FA15832-F693-E447-850E-D6672CB70D3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0157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B89EE1-7767-A5EF-3BA5-A0F98B6A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9533FE-37BD-9F46-CF53-9E4F5BB0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Features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7BAD4F0-9100-7A5E-B082-BEAE361020B0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0D5C2CDF-3794-4625-BB6E-601B39AD2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416BD9-9F0F-697B-C6C8-CF7B078B41EB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721B-2CD4-4962-F659-D3C677C53D34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4FB1A214-5188-5A18-1AC3-CB23D8E5433C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F6AA0-09E2-B431-CE57-18CB443C7697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0A57FC45-FAFC-C395-BC5A-7A0B38CB32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70F60B9-3CA8-100A-5670-BECBCBA90B7A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0A690-0C39-34CF-5DDD-E3E00D8BE15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F40E6923-98B6-E5FF-740D-138EB6FD94BD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9202BE-E13F-9B9D-8418-B92C99EAB54D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9913EB65-A198-053D-82FA-4EB428129D85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F6894B-194F-A67A-9B74-C6AE72C34E61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55542A0A-1626-05C9-A780-B9073962713A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D4A7B842-89E0-D743-4DB6-8DC73E22E2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C4845B9-303C-CD45-5FE3-648C3885EBAA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59E4489-85B8-C836-5A62-9A34EE9906B8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399848C-7B61-0BA9-4B48-08E617FDE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C93B47-02AA-C11B-F9DB-9BC060C21C87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F88F9-488F-5378-1D9B-4498B1AD70C4}"/>
              </a:ext>
            </a:extLst>
          </p:cNvPr>
          <p:cNvSpPr txBox="1"/>
          <p:nvPr/>
        </p:nvSpPr>
        <p:spPr>
          <a:xfrm>
            <a:off x="10661666" y="1323108"/>
            <a:ext cx="2898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mydnsdemo.nholuongut.com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9B866031-1B04-6270-299D-125A62882D7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41511" y="8833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FFF60632-5767-FB32-6C7E-99DE8D723E45}"/>
              </a:ext>
            </a:extLst>
          </p:cNvPr>
          <p:cNvSpPr txBox="1"/>
          <p:nvPr/>
        </p:nvSpPr>
        <p:spPr>
          <a:xfrm>
            <a:off x="12098050" y="72141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C2BE686C-5E09-D55C-472F-C6901CF52DB6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9E7A85C9-1FCB-C7E0-DEC3-F7E8047F87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40342BB7-3427-923D-216F-59ED1BB57798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E091B38-6D3E-F2EA-06D2-012C23E477C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51A8469-0F99-3646-B9B3-D148C40B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Integration with Cloud IAM</a:t>
            </a:r>
          </a:p>
          <a:p>
            <a:pPr lvl="1"/>
            <a:r>
              <a:rPr lang="en-US" dirty="0"/>
              <a:t>Provides secure domains management with </a:t>
            </a:r>
            <a:r>
              <a:rPr lang="en-US" dirty="0">
                <a:solidFill>
                  <a:srgbClr val="0070C0"/>
                </a:solidFill>
              </a:rPr>
              <a:t>full control and visibility </a:t>
            </a:r>
            <a:r>
              <a:rPr lang="en-US" dirty="0"/>
              <a:t>for domain resources</a:t>
            </a:r>
          </a:p>
          <a:p>
            <a:r>
              <a:rPr lang="en-US" b="1" dirty="0"/>
              <a:t>Integration with Cloud Logging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Private DNS logs </a:t>
            </a:r>
            <a:r>
              <a:rPr lang="en-US" dirty="0"/>
              <a:t>a record for </a:t>
            </a:r>
            <a:r>
              <a:rPr lang="en-US" dirty="0">
                <a:solidFill>
                  <a:srgbClr val="0070C0"/>
                </a:solidFill>
              </a:rPr>
              <a:t>every DNS query </a:t>
            </a:r>
            <a:r>
              <a:rPr lang="en-US" dirty="0"/>
              <a:t>in Cloud Logging</a:t>
            </a:r>
          </a:p>
          <a:p>
            <a:pPr lvl="1"/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view and export logs </a:t>
            </a:r>
            <a:r>
              <a:rPr lang="en-US" dirty="0"/>
              <a:t>to supported destinations</a:t>
            </a:r>
          </a:p>
          <a:p>
            <a:r>
              <a:rPr lang="en-US" b="1" dirty="0"/>
              <a:t>Fast anycast Nameservers</a:t>
            </a:r>
          </a:p>
          <a:p>
            <a:pPr lvl="1"/>
            <a:r>
              <a:rPr lang="en-US" b="1" dirty="0"/>
              <a:t>Anycast: </a:t>
            </a:r>
            <a:r>
              <a:rPr lang="en-US" dirty="0"/>
              <a:t>Uses the </a:t>
            </a:r>
            <a:r>
              <a:rPr lang="en-US" dirty="0">
                <a:solidFill>
                  <a:srgbClr val="0070C0"/>
                </a:solidFill>
              </a:rPr>
              <a:t>nearest nameserver to users </a:t>
            </a:r>
            <a:r>
              <a:rPr lang="en-US" dirty="0"/>
              <a:t>for DNS lookup and resolution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very high availability </a:t>
            </a:r>
            <a:r>
              <a:rPr lang="en-US" dirty="0"/>
              <a:t>across globe and </a:t>
            </a:r>
            <a:r>
              <a:rPr lang="en-US" dirty="0">
                <a:solidFill>
                  <a:srgbClr val="0070C0"/>
                </a:solidFill>
              </a:rPr>
              <a:t>low latency</a:t>
            </a:r>
          </a:p>
          <a:p>
            <a:r>
              <a:rPr lang="en-US" b="1" dirty="0"/>
              <a:t>DNS registration and management</a:t>
            </a:r>
          </a:p>
          <a:p>
            <a:pPr lvl="1"/>
            <a:r>
              <a:rPr lang="en-US" dirty="0"/>
              <a:t>Cloud DNS is </a:t>
            </a:r>
            <a:r>
              <a:rPr lang="en-US" dirty="0">
                <a:solidFill>
                  <a:srgbClr val="0070C0"/>
                </a:solidFill>
              </a:rPr>
              <a:t>tightly integrated </a:t>
            </a:r>
            <a:r>
              <a:rPr lang="en-US" dirty="0"/>
              <a:t>with Cloud Domains which takes care of DNS registration and management</a:t>
            </a:r>
          </a:p>
          <a:p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A76128-A1D9-BDFA-5D9E-F22873F02A3F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4747DF94-6697-A24F-8320-887D35402A2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080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EB89EE1-7767-A5EF-3BA5-A0F98B6AF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9533FE-37BD-9F46-CF53-9E4F5BB0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1" y="-96634"/>
            <a:ext cx="12298049" cy="118885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Google Cloud DNS - Features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7BAD4F0-9100-7A5E-B082-BEAE361020B0}"/>
              </a:ext>
            </a:extLst>
          </p:cNvPr>
          <p:cNvSpPr/>
          <p:nvPr/>
        </p:nvSpPr>
        <p:spPr>
          <a:xfrm>
            <a:off x="10707174" y="1741410"/>
            <a:ext cx="4046516" cy="5944513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0D5C2CDF-3794-4625-BB6E-601B39AD22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7013" y="164508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416BD9-9F0F-697B-C6C8-CF7B078B41EB}"/>
              </a:ext>
            </a:extLst>
          </p:cNvPr>
          <p:cNvSpPr/>
          <p:nvPr/>
        </p:nvSpPr>
        <p:spPr>
          <a:xfrm>
            <a:off x="10939111" y="2118649"/>
            <a:ext cx="3538058" cy="543392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B721B-2CD4-4962-F659-D3C677C53D34}"/>
              </a:ext>
            </a:extLst>
          </p:cNvPr>
          <p:cNvSpPr txBox="1"/>
          <p:nvPr/>
        </p:nvSpPr>
        <p:spPr>
          <a:xfrm>
            <a:off x="10930022" y="2118649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4FB1A214-5188-5A18-1AC3-CB23D8E5433C}"/>
              </a:ext>
            </a:extLst>
          </p:cNvPr>
          <p:cNvSpPr/>
          <p:nvPr/>
        </p:nvSpPr>
        <p:spPr>
          <a:xfrm>
            <a:off x="11121748" y="2411513"/>
            <a:ext cx="3134591" cy="502341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F6AA0-09E2-B431-CE57-18CB443C7697}"/>
              </a:ext>
            </a:extLst>
          </p:cNvPr>
          <p:cNvSpPr txBox="1"/>
          <p:nvPr/>
        </p:nvSpPr>
        <p:spPr>
          <a:xfrm>
            <a:off x="11247893" y="2411514"/>
            <a:ext cx="17219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VPC: default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0A57FC45-FAFC-C395-BC5A-7A0B38CB32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7592" y="2455175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70F60B9-3CA8-100A-5670-BECBCBA90B7A}"/>
              </a:ext>
            </a:extLst>
          </p:cNvPr>
          <p:cNvSpPr/>
          <p:nvPr/>
        </p:nvSpPr>
        <p:spPr>
          <a:xfrm>
            <a:off x="11291151" y="4614709"/>
            <a:ext cx="2468598" cy="258404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0A690-0C39-34CF-5DDD-E3E00D8BE152}"/>
              </a:ext>
            </a:extLst>
          </p:cNvPr>
          <p:cNvSpPr txBox="1"/>
          <p:nvPr/>
        </p:nvSpPr>
        <p:spPr>
          <a:xfrm>
            <a:off x="11250669" y="456983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F40E6923-98B6-E5FF-740D-138EB6FD94BD}"/>
              </a:ext>
            </a:extLst>
          </p:cNvPr>
          <p:cNvSpPr/>
          <p:nvPr/>
        </p:nvSpPr>
        <p:spPr>
          <a:xfrm>
            <a:off x="11431292" y="4876241"/>
            <a:ext cx="2146208" cy="2064760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9202BE-E13F-9B9D-8418-B92C99EAB54D}"/>
              </a:ext>
            </a:extLst>
          </p:cNvPr>
          <p:cNvSpPr txBox="1"/>
          <p:nvPr/>
        </p:nvSpPr>
        <p:spPr>
          <a:xfrm>
            <a:off x="11459615" y="4885311"/>
            <a:ext cx="2121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9913EB65-A198-053D-82FA-4EB428129D85}"/>
              </a:ext>
            </a:extLst>
          </p:cNvPr>
          <p:cNvSpPr/>
          <p:nvPr/>
        </p:nvSpPr>
        <p:spPr>
          <a:xfrm>
            <a:off x="11767322" y="5244892"/>
            <a:ext cx="1277423" cy="1592501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F6894B-194F-A67A-9B74-C6AE72C34E61}"/>
              </a:ext>
            </a:extLst>
          </p:cNvPr>
          <p:cNvSpPr txBox="1"/>
          <p:nvPr/>
        </p:nvSpPr>
        <p:spPr>
          <a:xfrm>
            <a:off x="11823122" y="5277144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55542A0A-1626-05C9-A780-B9073962713A}"/>
              </a:ext>
            </a:extLst>
          </p:cNvPr>
          <p:cNvSpPr/>
          <p:nvPr/>
        </p:nvSpPr>
        <p:spPr>
          <a:xfrm>
            <a:off x="12098960" y="5834712"/>
            <a:ext cx="570715" cy="878442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D4A7B842-89E0-D743-4DB6-8DC73E22E27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5883" y="5920271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C4845B9-303C-CD45-5FE3-648C3885EBAA}"/>
              </a:ext>
            </a:extLst>
          </p:cNvPr>
          <p:cNvSpPr txBox="1"/>
          <p:nvPr/>
        </p:nvSpPr>
        <p:spPr>
          <a:xfrm>
            <a:off x="12098960" y="6376474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VM1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059E4489-85B8-C836-5A62-9A34EE9906B8}"/>
              </a:ext>
            </a:extLst>
          </p:cNvPr>
          <p:cNvCxnSpPr>
            <a:cxnSpLocks/>
            <a:stCxn id="34" idx="2"/>
            <a:endCxn id="43" idx="3"/>
          </p:cNvCxnSpPr>
          <p:nvPr/>
        </p:nvCxnSpPr>
        <p:spPr>
          <a:xfrm rot="5400000">
            <a:off x="11144713" y="3166041"/>
            <a:ext cx="4632854" cy="158293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 with solid fill">
            <a:extLst>
              <a:ext uri="{FF2B5EF4-FFF2-40B4-BE49-F238E27FC236}">
                <a16:creationId xmlns:a16="http://schemas.microsoft.com/office/drawing/2014/main" id="{9399848C-7B61-0BA9-4B48-08E617FDED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028040" y="1191950"/>
            <a:ext cx="449129" cy="4491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1C93B47-02AA-C11B-F9DB-9BC060C21C87}"/>
              </a:ext>
            </a:extLst>
          </p:cNvPr>
          <p:cNvSpPr txBox="1"/>
          <p:nvPr/>
        </p:nvSpPr>
        <p:spPr>
          <a:xfrm>
            <a:off x="13897794" y="934340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BF88F9-488F-5378-1D9B-4498B1AD70C4}"/>
              </a:ext>
            </a:extLst>
          </p:cNvPr>
          <p:cNvSpPr txBox="1"/>
          <p:nvPr/>
        </p:nvSpPr>
        <p:spPr>
          <a:xfrm>
            <a:off x="10661666" y="1323108"/>
            <a:ext cx="2898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http://</a:t>
            </a:r>
            <a:r>
              <a:rPr lang="en-US" sz="1400" b="1" dirty="0" err="1">
                <a:solidFill>
                  <a:srgbClr val="0070C0"/>
                </a:solidFill>
              </a:rPr>
              <a:t>mydnsdemo.nholuongut.com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22" name="Google Shape;293;p25">
            <a:extLst>
              <a:ext uri="{FF2B5EF4-FFF2-40B4-BE49-F238E27FC236}">
                <a16:creationId xmlns:a16="http://schemas.microsoft.com/office/drawing/2014/main" id="{9B866031-1B04-6270-299D-125A62882D7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41511" y="88331"/>
            <a:ext cx="876605" cy="63308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76;p23">
            <a:extLst>
              <a:ext uri="{FF2B5EF4-FFF2-40B4-BE49-F238E27FC236}">
                <a16:creationId xmlns:a16="http://schemas.microsoft.com/office/drawing/2014/main" id="{FFF60632-5767-FB32-6C7E-99DE8D723E45}"/>
              </a:ext>
            </a:extLst>
          </p:cNvPr>
          <p:cNvSpPr txBox="1"/>
          <p:nvPr/>
        </p:nvSpPr>
        <p:spPr>
          <a:xfrm>
            <a:off x="12098050" y="721415"/>
            <a:ext cx="1099218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lang="en-US" sz="1400" b="1" i="0" u="none" strike="noStrike" cap="none" dirty="0">
                <a:solidFill>
                  <a:srgbClr val="808080"/>
                </a:solidFill>
                <a:latin typeface="Roboto"/>
                <a:ea typeface="Roboto"/>
                <a:cs typeface="Roboto"/>
                <a:sym typeface="Roboto"/>
              </a:rPr>
              <a:t>Cloud DNS</a:t>
            </a:r>
            <a:endParaRPr sz="14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540;p32">
            <a:extLst>
              <a:ext uri="{FF2B5EF4-FFF2-40B4-BE49-F238E27FC236}">
                <a16:creationId xmlns:a16="http://schemas.microsoft.com/office/drawing/2014/main" id="{C2BE686C-5E09-D55C-472F-C6901CF52DB6}"/>
              </a:ext>
            </a:extLst>
          </p:cNvPr>
          <p:cNvSpPr/>
          <p:nvPr/>
        </p:nvSpPr>
        <p:spPr>
          <a:xfrm>
            <a:off x="11291150" y="3816863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" name="Google Shape;293;p25">
            <a:extLst>
              <a:ext uri="{FF2B5EF4-FFF2-40B4-BE49-F238E27FC236}">
                <a16:creationId xmlns:a16="http://schemas.microsoft.com/office/drawing/2014/main" id="{9E7A85C9-1FCB-C7E0-DEC3-F7E8047F878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08273" y="3931846"/>
            <a:ext cx="627349" cy="5071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540;p32">
            <a:extLst>
              <a:ext uri="{FF2B5EF4-FFF2-40B4-BE49-F238E27FC236}">
                <a16:creationId xmlns:a16="http://schemas.microsoft.com/office/drawing/2014/main" id="{40342BB7-3427-923D-216F-59ED1BB57798}"/>
              </a:ext>
            </a:extLst>
          </p:cNvPr>
          <p:cNvSpPr/>
          <p:nvPr/>
        </p:nvSpPr>
        <p:spPr>
          <a:xfrm>
            <a:off x="11278885" y="3033221"/>
            <a:ext cx="190887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Domains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305;p25">
            <a:extLst>
              <a:ext uri="{FF2B5EF4-FFF2-40B4-BE49-F238E27FC236}">
                <a16:creationId xmlns:a16="http://schemas.microsoft.com/office/drawing/2014/main" id="{FE091B38-6D3E-F2EA-06D2-012C23E477C3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78885" y="2975589"/>
            <a:ext cx="793443" cy="8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251A8469-0F99-3646-B9B3-D148C40B0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625" y="966625"/>
            <a:ext cx="10249824" cy="671929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Container-native Cloud DNS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Natively integrated </a:t>
            </a:r>
            <a:r>
              <a:rPr lang="en-US" dirty="0"/>
              <a:t>with Google Kubernetes Engine (GKE)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in-cluster Service DNS resolution</a:t>
            </a:r>
          </a:p>
          <a:p>
            <a:pPr lvl="1"/>
            <a:r>
              <a:rPr lang="en-US" dirty="0"/>
              <a:t>Provides </a:t>
            </a:r>
            <a:r>
              <a:rPr lang="en-US" dirty="0">
                <a:solidFill>
                  <a:srgbClr val="0070C0"/>
                </a:solidFill>
              </a:rPr>
              <a:t>high-throughput, scalable DNS resolution </a:t>
            </a:r>
            <a:r>
              <a:rPr lang="en-US" dirty="0"/>
              <a:t>for every GKE node</a:t>
            </a:r>
          </a:p>
          <a:p>
            <a:r>
              <a:rPr lang="en-US" b="1" dirty="0"/>
              <a:t>DNS Peering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Sharing</a:t>
            </a:r>
            <a:r>
              <a:rPr lang="en-US" dirty="0"/>
              <a:t> DNS data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All or a portion of DNS namespace </a:t>
            </a:r>
            <a:r>
              <a:rPr lang="en-US" dirty="0"/>
              <a:t>can be configured to be sent from </a:t>
            </a:r>
            <a:r>
              <a:rPr lang="en-US" dirty="0">
                <a:solidFill>
                  <a:srgbClr val="0070C0"/>
                </a:solidFill>
              </a:rPr>
              <a:t>one network to another</a:t>
            </a:r>
          </a:p>
          <a:p>
            <a:pPr lvl="1"/>
            <a:r>
              <a:rPr lang="en-US" dirty="0"/>
              <a:t>Will respect all DNS configurations defined in </a:t>
            </a:r>
            <a:r>
              <a:rPr lang="en-US" dirty="0">
                <a:solidFill>
                  <a:srgbClr val="0070C0"/>
                </a:solidFill>
              </a:rPr>
              <a:t>peered network</a:t>
            </a:r>
          </a:p>
          <a:p>
            <a:r>
              <a:rPr lang="en-US" b="1" dirty="0"/>
              <a:t>DNS Forwarding</a:t>
            </a:r>
          </a:p>
          <a:p>
            <a:pPr lvl="1"/>
            <a:r>
              <a:rPr lang="en-US" dirty="0"/>
              <a:t>Primarily used for </a:t>
            </a:r>
            <a:r>
              <a:rPr lang="en-US" dirty="0">
                <a:solidFill>
                  <a:srgbClr val="0070C0"/>
                </a:solidFill>
              </a:rPr>
              <a:t>hybrid-cloud architecture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Forward</a:t>
            </a:r>
            <a:r>
              <a:rPr lang="en-US" dirty="0"/>
              <a:t> DNS queries from Cloud DNS to </a:t>
            </a:r>
            <a:r>
              <a:rPr lang="en-US" dirty="0">
                <a:solidFill>
                  <a:srgbClr val="0070C0"/>
                </a:solidFill>
              </a:rPr>
              <a:t>on-premise DNS servers</a:t>
            </a:r>
            <a:r>
              <a:rPr lang="en-US" dirty="0"/>
              <a:t> where </a:t>
            </a:r>
            <a:r>
              <a:rPr lang="en-US" dirty="0">
                <a:solidFill>
                  <a:srgbClr val="0070C0"/>
                </a:solidFill>
              </a:rPr>
              <a:t>actual DNS resolution </a:t>
            </a:r>
            <a:r>
              <a:rPr lang="en-US" dirty="0"/>
              <a:t>takes place</a:t>
            </a: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  <a:p>
            <a:pPr lvl="1"/>
            <a:endParaRPr lang="en-US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A76128-A1D9-BDFA-5D9E-F22873F02A3F}"/>
              </a:ext>
            </a:extLst>
          </p:cNvPr>
          <p:cNvCxnSpPr/>
          <p:nvPr/>
        </p:nvCxnSpPr>
        <p:spPr>
          <a:xfrm>
            <a:off x="13197268" y="4185423"/>
            <a:ext cx="105533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09CC85D1-8272-F94F-819D-AF0C0C5F047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0723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Domains + Cloud DNS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07587" y="6276141"/>
            <a:ext cx="9090990" cy="137995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GKE Autopilot cluster + Gateway + Static IP + </a:t>
            </a:r>
            <a:r>
              <a:rPr lang="en-US" sz="2600" b="1" dirty="0">
                <a:solidFill>
                  <a:srgbClr val="FFFF00"/>
                </a:solidFill>
              </a:rPr>
              <a:t>PROD GRADE SSL with Certificate Manager </a:t>
            </a:r>
            <a:r>
              <a:rPr lang="en-US" sz="2600" b="1" dirty="0"/>
              <a:t>+ HTTP to HTTPS Redirect + Health Checks + Session Affinity +  </a:t>
            </a:r>
            <a:r>
              <a:rPr lang="en-US" sz="2600" b="1" dirty="0">
                <a:solidFill>
                  <a:srgbClr val="FFFF00"/>
                </a:solidFill>
              </a:rPr>
              <a:t>Cloud Domains + Cloud DNS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Demo-11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E9E696C-DF57-D547-8F32-CEDFD2C8518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6830638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Cloud Domains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228638" y="3869236"/>
            <a:ext cx="2197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277653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8299286" y="6364917"/>
            <a:ext cx="2327266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49B1E3-A0CA-48B6-255C-18CA6976C705}"/>
              </a:ext>
            </a:extLst>
          </p:cNvPr>
          <p:cNvSpPr txBox="1"/>
          <p:nvPr/>
        </p:nvSpPr>
        <p:spPr>
          <a:xfrm>
            <a:off x="8320836" y="6885396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Domains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05;p25">
            <a:extLst>
              <a:ext uri="{FF2B5EF4-FFF2-40B4-BE49-F238E27FC236}">
                <a16:creationId xmlns:a16="http://schemas.microsoft.com/office/drawing/2014/main" id="{DFEE8D24-F9A5-AFB5-4364-D1F8C01493A9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39701" y="6378084"/>
            <a:ext cx="849096" cy="6437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  <p:sp>
        <p:nvSpPr>
          <p:cNvPr id="84" name="Subtitle 2">
            <a:extLst>
              <a:ext uri="{FF2B5EF4-FFF2-40B4-BE49-F238E27FC236}">
                <a16:creationId xmlns:a16="http://schemas.microsoft.com/office/drawing/2014/main" id="{5DD227FD-6910-EA49-920B-FF703EA5C99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5099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3" grpId="0" animBg="1"/>
      <p:bldP spid="47" grpId="0"/>
      <p:bldP spid="13" grpId="0" animBg="1"/>
      <p:bldP spid="15" grpId="0"/>
      <p:bldP spid="16" grpId="0"/>
      <p:bldP spid="86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production grade SSL certificates </a:t>
            </a:r>
            <a:r>
              <a:rPr lang="en-US" sz="2400" dirty="0"/>
              <a:t>using  Certificate Manager with </a:t>
            </a:r>
            <a:r>
              <a:rPr lang="en-US" sz="2400" dirty="0">
                <a:solidFill>
                  <a:srgbClr val="FFFF00"/>
                </a:solidFill>
              </a:rPr>
              <a:t>DNS Authorization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rgbClr val="FFFF00"/>
                </a:solidFill>
              </a:rPr>
              <a:t>Demo: </a:t>
            </a:r>
            <a:r>
              <a:rPr lang="en-US" sz="1900" b="1" dirty="0"/>
              <a:t>Project-2: Gateway + Static IP + </a:t>
            </a:r>
            <a:r>
              <a:rPr lang="en-US" sz="1900" b="1" dirty="0">
                <a:solidFill>
                  <a:srgbClr val="FFFF00"/>
                </a:solidFill>
              </a:rPr>
              <a:t>Prod grade SSL Certificate Manager </a:t>
            </a:r>
            <a:r>
              <a:rPr lang="en-US" sz="1900" b="1" dirty="0"/>
              <a:t>+ HTTP to HTTPS + Health Checks + Session Affinity + </a:t>
            </a:r>
            <a:r>
              <a:rPr lang="en-US" sz="1900" b="1" dirty="0">
                <a:solidFill>
                  <a:srgbClr val="FFFF00"/>
                </a:solidFill>
              </a:rPr>
              <a:t>Cloud DNS + Cloud Domains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record sets </a:t>
            </a:r>
            <a:r>
              <a:rPr lang="en-US" sz="2400" dirty="0">
                <a:solidFill>
                  <a:schemeClr val="bg1"/>
                </a:solidFill>
              </a:rPr>
              <a:t>in Cloud DNS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c6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87869-82CF-B1AD-F028-4486A1B3C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596612"/>
            <a:ext cx="5434660" cy="694428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710308-B6E5-F3A6-A645-A8AB2776407F}"/>
              </a:ext>
            </a:extLst>
          </p:cNvPr>
          <p:cNvSpPr/>
          <p:nvPr/>
        </p:nvSpPr>
        <p:spPr>
          <a:xfrm>
            <a:off x="226031" y="6380251"/>
            <a:ext cx="3298005" cy="71919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E17DF1F-9665-624B-8772-EF8C82F9E8D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9548515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AWS Route53 + Cloud DNS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07587" y="6276141"/>
            <a:ext cx="9090990" cy="137995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GKE Autopilot cluster + Gateway + Static IP + </a:t>
            </a:r>
            <a:r>
              <a:rPr lang="en-US" sz="2600" b="1" dirty="0">
                <a:solidFill>
                  <a:srgbClr val="FFFF00"/>
                </a:solidFill>
              </a:rPr>
              <a:t>PROD GRADE SSL </a:t>
            </a:r>
            <a:r>
              <a:rPr lang="en-US" sz="2600" b="1" dirty="0"/>
              <a:t>with Certificate Manager + HTTP to HTTPS Redirect + Health Checks + Session Affinity +  </a:t>
            </a:r>
            <a:r>
              <a:rPr lang="en-US" sz="2600" b="1" dirty="0">
                <a:solidFill>
                  <a:srgbClr val="FFFF00"/>
                </a:solidFill>
              </a:rPr>
              <a:t>AWS Route53 + Cloud DNS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Demo-12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93706A0-7EB6-C648-9F58-581CDC3FB75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75362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2500" dirty="0"/>
              <a:t>GCP Cloud SQL Private IP + GKE Autopilot Cluster + User Management Web Application 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3" y="888448"/>
            <a:ext cx="8020942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C3D7C78-2F89-7894-E45F-B8CC98D40BDD}"/>
              </a:ext>
            </a:extLst>
          </p:cNvPr>
          <p:cNvSpPr/>
          <p:nvPr/>
        </p:nvSpPr>
        <p:spPr>
          <a:xfrm>
            <a:off x="11461888" y="902447"/>
            <a:ext cx="2964046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0144EA6-483B-ABE5-93C2-A82F6BAD0BC1}"/>
              </a:ext>
            </a:extLst>
          </p:cNvPr>
          <p:cNvSpPr txBox="1"/>
          <p:nvPr/>
        </p:nvSpPr>
        <p:spPr>
          <a:xfrm>
            <a:off x="11461888" y="902504"/>
            <a:ext cx="3016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Service Producer Project for Customer</a:t>
            </a:r>
          </a:p>
        </p:txBody>
      </p:sp>
      <p:sp>
        <p:nvSpPr>
          <p:cNvPr id="126" name="Google Shape;696;p35">
            <a:extLst>
              <a:ext uri="{FF2B5EF4-FFF2-40B4-BE49-F238E27FC236}">
                <a16:creationId xmlns:a16="http://schemas.microsoft.com/office/drawing/2014/main" id="{2F557039-88E2-24C6-0900-8DAEFAE007BC}"/>
              </a:ext>
            </a:extLst>
          </p:cNvPr>
          <p:cNvSpPr/>
          <p:nvPr/>
        </p:nvSpPr>
        <p:spPr>
          <a:xfrm>
            <a:off x="11983061" y="1220091"/>
            <a:ext cx="2323049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343FC20-3856-1EDD-B355-C50C005F2FB5}"/>
              </a:ext>
            </a:extLst>
          </p:cNvPr>
          <p:cNvSpPr txBox="1"/>
          <p:nvPr/>
        </p:nvSpPr>
        <p:spPr>
          <a:xfrm>
            <a:off x="12503047" y="1212623"/>
            <a:ext cx="17219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Service Producer VPC Network</a:t>
            </a:r>
          </a:p>
        </p:txBody>
      </p:sp>
      <p:pic>
        <p:nvPicPr>
          <p:cNvPr id="128" name="Google Shape;291;p25">
            <a:extLst>
              <a:ext uri="{FF2B5EF4-FFF2-40B4-BE49-F238E27FC236}">
                <a16:creationId xmlns:a16="http://schemas.microsoft.com/office/drawing/2014/main" id="{AE6D2965-6CD8-7909-D21E-B893B4F4A6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153" y="1299624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06D2093-FA11-2E9A-0968-356B4CF37B3E}"/>
              </a:ext>
            </a:extLst>
          </p:cNvPr>
          <p:cNvSpPr/>
          <p:nvPr/>
        </p:nvSpPr>
        <p:spPr>
          <a:xfrm>
            <a:off x="11558855" y="1852823"/>
            <a:ext cx="343915" cy="5552847"/>
          </a:xfrm>
          <a:prstGeom prst="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</a:t>
            </a:r>
          </a:p>
          <a:p>
            <a:pPr algn="ctr"/>
            <a:r>
              <a:rPr lang="en-US" sz="2000" dirty="0"/>
              <a:t>L</a:t>
            </a:r>
          </a:p>
          <a:p>
            <a:pPr algn="ctr"/>
            <a:r>
              <a:rPr lang="en-US" sz="2000" dirty="0"/>
              <a:t>O</a:t>
            </a:r>
          </a:p>
          <a:p>
            <a:pPr algn="ctr"/>
            <a:r>
              <a:rPr lang="en-US" sz="2000" dirty="0"/>
              <a:t>U</a:t>
            </a:r>
          </a:p>
          <a:p>
            <a:pPr algn="ctr"/>
            <a:r>
              <a:rPr lang="en-US" sz="2000" dirty="0"/>
              <a:t>D</a:t>
            </a:r>
          </a:p>
          <a:p>
            <a:pPr algn="ctr"/>
            <a:r>
              <a:rPr lang="en-US" sz="2000" dirty="0"/>
              <a:t>SQL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P</a:t>
            </a:r>
          </a:p>
          <a:p>
            <a:pPr algn="ctr"/>
            <a:r>
              <a:rPr lang="en-US" sz="2000" dirty="0"/>
              <a:t>R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V</a:t>
            </a:r>
          </a:p>
          <a:p>
            <a:pPr algn="ctr"/>
            <a:r>
              <a:rPr lang="en-US" sz="2000" dirty="0"/>
              <a:t>A</a:t>
            </a:r>
          </a:p>
          <a:p>
            <a:pPr algn="ctr"/>
            <a:r>
              <a:rPr lang="en-US" sz="2000" dirty="0"/>
              <a:t>T</a:t>
            </a:r>
          </a:p>
          <a:p>
            <a:pPr algn="ctr"/>
            <a:r>
              <a:rPr lang="en-US" sz="2000" dirty="0"/>
              <a:t>E</a:t>
            </a:r>
          </a:p>
          <a:p>
            <a:pPr algn="ctr"/>
            <a:r>
              <a:rPr lang="en-US" sz="2000" dirty="0"/>
              <a:t>I</a:t>
            </a:r>
          </a:p>
          <a:p>
            <a:pPr algn="ctr"/>
            <a:r>
              <a:rPr lang="en-US" sz="2000" dirty="0"/>
              <a:t>P</a:t>
            </a:r>
          </a:p>
        </p:txBody>
      </p:sp>
      <p:sp>
        <p:nvSpPr>
          <p:cNvPr id="131" name="Google Shape;702;p35">
            <a:extLst>
              <a:ext uri="{FF2B5EF4-FFF2-40B4-BE49-F238E27FC236}">
                <a16:creationId xmlns:a16="http://schemas.microsoft.com/office/drawing/2014/main" id="{BE1B1B0E-8805-1B30-F362-6F27088652C4}"/>
              </a:ext>
            </a:extLst>
          </p:cNvPr>
          <p:cNvSpPr/>
          <p:nvPr/>
        </p:nvSpPr>
        <p:spPr>
          <a:xfrm>
            <a:off x="12145696" y="1860905"/>
            <a:ext cx="2036795" cy="561527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ED8C24-0172-5367-CE2B-C5F0BA5219AE}"/>
              </a:ext>
            </a:extLst>
          </p:cNvPr>
          <p:cNvSpPr txBox="1"/>
          <p:nvPr/>
        </p:nvSpPr>
        <p:spPr>
          <a:xfrm>
            <a:off x="12167754" y="1852823"/>
            <a:ext cx="175509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Subnet: UNKNOWN</a:t>
            </a:r>
          </a:p>
        </p:txBody>
      </p:sp>
      <p:sp>
        <p:nvSpPr>
          <p:cNvPr id="134" name="Google Shape;699;p35">
            <a:extLst>
              <a:ext uri="{FF2B5EF4-FFF2-40B4-BE49-F238E27FC236}">
                <a16:creationId xmlns:a16="http://schemas.microsoft.com/office/drawing/2014/main" id="{D6C9BFBF-6DF7-4D8D-10D5-5166C6BB9595}"/>
              </a:ext>
            </a:extLst>
          </p:cNvPr>
          <p:cNvSpPr/>
          <p:nvPr/>
        </p:nvSpPr>
        <p:spPr>
          <a:xfrm>
            <a:off x="12337536" y="2223688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CF624E9-8133-9A02-AC17-056306999517}"/>
              </a:ext>
            </a:extLst>
          </p:cNvPr>
          <p:cNvSpPr txBox="1"/>
          <p:nvPr/>
        </p:nvSpPr>
        <p:spPr>
          <a:xfrm>
            <a:off x="12557162" y="2273181"/>
            <a:ext cx="1142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us-central1-a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16E695B4-BFD6-C9B0-CC53-2ABCE71FB327}"/>
              </a:ext>
            </a:extLst>
          </p:cNvPr>
          <p:cNvSpPr/>
          <p:nvPr/>
        </p:nvSpPr>
        <p:spPr>
          <a:xfrm>
            <a:off x="12573360" y="2944158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9" name="Google Shape;1707;p54">
            <a:extLst>
              <a:ext uri="{FF2B5EF4-FFF2-40B4-BE49-F238E27FC236}">
                <a16:creationId xmlns:a16="http://schemas.microsoft.com/office/drawing/2014/main" id="{6695CAC5-2955-C00F-4888-451139322D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6646" y="3048546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42D9F74-44E8-C6DE-0A29-10DFED23ED20}"/>
              </a:ext>
            </a:extLst>
          </p:cNvPr>
          <p:cNvSpPr txBox="1"/>
          <p:nvPr/>
        </p:nvSpPr>
        <p:spPr>
          <a:xfrm>
            <a:off x="12713325" y="3750211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sp>
        <p:nvSpPr>
          <p:cNvPr id="141" name="Google Shape;699;p35">
            <a:extLst>
              <a:ext uri="{FF2B5EF4-FFF2-40B4-BE49-F238E27FC236}">
                <a16:creationId xmlns:a16="http://schemas.microsoft.com/office/drawing/2014/main" id="{5BBB6EF9-364C-8F24-E3A8-FC047F23007E}"/>
              </a:ext>
            </a:extLst>
          </p:cNvPr>
          <p:cNvSpPr/>
          <p:nvPr/>
        </p:nvSpPr>
        <p:spPr>
          <a:xfrm>
            <a:off x="12344404" y="4818939"/>
            <a:ext cx="1620774" cy="235192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355DE96-06D8-AC77-C23A-9B7D4BBF23B5}"/>
              </a:ext>
            </a:extLst>
          </p:cNvPr>
          <p:cNvSpPr txBox="1"/>
          <p:nvPr/>
        </p:nvSpPr>
        <p:spPr>
          <a:xfrm>
            <a:off x="12560023" y="4868432"/>
            <a:ext cx="1150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Zone: </a:t>
            </a:r>
          </a:p>
          <a:p>
            <a:pPr algn="ctr"/>
            <a:r>
              <a:rPr lang="en-US" sz="1400" dirty="0"/>
              <a:t>us-central1-b</a:t>
            </a:r>
          </a:p>
        </p:txBody>
      </p: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1FC01BC-1227-360A-703C-6BD55297F615}"/>
              </a:ext>
            </a:extLst>
          </p:cNvPr>
          <p:cNvSpPr/>
          <p:nvPr/>
        </p:nvSpPr>
        <p:spPr>
          <a:xfrm>
            <a:off x="12580228" y="5539409"/>
            <a:ext cx="1171843" cy="13287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Google Shape;1707;p54">
            <a:extLst>
              <a:ext uri="{FF2B5EF4-FFF2-40B4-BE49-F238E27FC236}">
                <a16:creationId xmlns:a16="http://schemas.microsoft.com/office/drawing/2014/main" id="{3590E6E9-D8AE-0B83-6C7C-262414D6FC1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3514" y="5643797"/>
            <a:ext cx="535878" cy="7089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02FDE0DC-F9CF-5E9E-CE15-409A2395FAE2}"/>
              </a:ext>
            </a:extLst>
          </p:cNvPr>
          <p:cNvSpPr txBox="1"/>
          <p:nvPr/>
        </p:nvSpPr>
        <p:spPr>
          <a:xfrm>
            <a:off x="12720193" y="6345462"/>
            <a:ext cx="9909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Cloud SQL</a:t>
            </a:r>
          </a:p>
          <a:p>
            <a:pPr algn="ctr"/>
            <a:r>
              <a:rPr lang="en-US" sz="1500" b="1" dirty="0"/>
              <a:t>(MySQL)</a:t>
            </a:r>
          </a:p>
        </p:txBody>
      </p: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F37AC62C-0FC5-8384-0881-501205DB18D3}"/>
              </a:ext>
            </a:extLst>
          </p:cNvPr>
          <p:cNvCxnSpPr>
            <a:cxnSpLocks/>
            <a:stCxn id="130" idx="3"/>
            <a:endCxn id="138" idx="1"/>
          </p:cNvCxnSpPr>
          <p:nvPr/>
        </p:nvCxnSpPr>
        <p:spPr>
          <a:xfrm flipV="1">
            <a:off x="11902770" y="3608532"/>
            <a:ext cx="670590" cy="1020715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Elbow Connector 156">
            <a:extLst>
              <a:ext uri="{FF2B5EF4-FFF2-40B4-BE49-F238E27FC236}">
                <a16:creationId xmlns:a16="http://schemas.microsoft.com/office/drawing/2014/main" id="{A39A4B27-AAC1-CAE5-5923-E6E160A49D00}"/>
              </a:ext>
            </a:extLst>
          </p:cNvPr>
          <p:cNvCxnSpPr>
            <a:cxnSpLocks/>
            <a:stCxn id="130" idx="3"/>
            <a:endCxn id="145" idx="1"/>
          </p:cNvCxnSpPr>
          <p:nvPr/>
        </p:nvCxnSpPr>
        <p:spPr>
          <a:xfrm>
            <a:off x="11902770" y="4629247"/>
            <a:ext cx="677458" cy="157453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74913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20" y="1707872"/>
            <a:ext cx="7021978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45AC6A-66C7-E183-BB6F-D08A3DF5D27E}"/>
              </a:ext>
            </a:extLst>
          </p:cNvPr>
          <p:cNvCxnSpPr>
            <a:cxnSpLocks/>
          </p:cNvCxnSpPr>
          <p:nvPr/>
        </p:nvCxnSpPr>
        <p:spPr>
          <a:xfrm flipV="1">
            <a:off x="8471338" y="1505220"/>
            <a:ext cx="3511723" cy="7716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3AF6558-93F9-534B-A503-B9440D21F381}"/>
              </a:ext>
            </a:extLst>
          </p:cNvPr>
          <p:cNvSpPr txBox="1"/>
          <p:nvPr/>
        </p:nvSpPr>
        <p:spPr>
          <a:xfrm>
            <a:off x="9418726" y="1135888"/>
            <a:ext cx="22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7030A0"/>
                </a:solidFill>
              </a:rPr>
              <a:t>VPC Network Peering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1173234-025D-D322-19C3-FD7B8C0CD783}"/>
              </a:ext>
            </a:extLst>
          </p:cNvPr>
          <p:cNvSpPr txBox="1"/>
          <p:nvPr/>
        </p:nvSpPr>
        <p:spPr>
          <a:xfrm>
            <a:off x="9369243" y="1548202"/>
            <a:ext cx="2458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Private Service Connection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(10.240.0.0/16)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8B82F0-6C44-88CA-3496-FB5845CF587B}"/>
              </a:ext>
            </a:extLst>
          </p:cNvPr>
          <p:cNvSpPr txBox="1"/>
          <p:nvPr/>
        </p:nvSpPr>
        <p:spPr>
          <a:xfrm>
            <a:off x="9044224" y="4387351"/>
            <a:ext cx="2403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138CC4"/>
                </a:solidFill>
              </a:rPr>
              <a:t>Communication is Private </a:t>
            </a:r>
          </a:p>
          <a:p>
            <a:pPr algn="ctr"/>
            <a:r>
              <a:rPr lang="en-US" sz="1600" b="1" dirty="0">
                <a:solidFill>
                  <a:srgbClr val="138CC4"/>
                </a:solidFill>
              </a:rPr>
              <a:t>(Internal to Google Cloud)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6" y="2316526"/>
            <a:ext cx="6233356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6540319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5664603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737444" y="485892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Load Balancer </a:t>
            </a:r>
          </a:p>
          <a:p>
            <a:pPr algn="ctr"/>
            <a:r>
              <a:rPr lang="en-US" sz="1800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045" y="2838369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85D803EB-B494-C0DC-713C-1F9A38F1AC66}"/>
              </a:ext>
            </a:extLst>
          </p:cNvPr>
          <p:cNvCxnSpPr>
            <a:cxnSpLocks/>
            <a:stCxn id="31" idx="0"/>
          </p:cNvCxnSpPr>
          <p:nvPr/>
        </p:nvCxnSpPr>
        <p:spPr>
          <a:xfrm rot="16200000" flipH="1">
            <a:off x="7849741" y="1051033"/>
            <a:ext cx="803947" cy="6453697"/>
          </a:xfrm>
          <a:prstGeom prst="bentConnector4">
            <a:avLst>
              <a:gd name="adj1" fmla="val -28435"/>
              <a:gd name="adj2" fmla="val 624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76604" y="5470516"/>
            <a:ext cx="1952724" cy="586612"/>
          </a:xfrm>
          <a:prstGeom prst="bentConnector4">
            <a:avLst>
              <a:gd name="adj1" fmla="val 100362"/>
              <a:gd name="adj2" fmla="val 7693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Subtitle 2">
            <a:extLst>
              <a:ext uri="{FF2B5EF4-FFF2-40B4-BE49-F238E27FC236}">
                <a16:creationId xmlns:a16="http://schemas.microsoft.com/office/drawing/2014/main" id="{22A13D1B-2B02-9F45-8682-D8E2A1F8A85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5077618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AWS Route53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36253" y="3899735"/>
            <a:ext cx="188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93902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9479734" y="6364917"/>
            <a:ext cx="1146818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798B582-D8A2-1D11-AECC-4BDD498DB116}"/>
              </a:ext>
            </a:extLst>
          </p:cNvPr>
          <p:cNvSpPr/>
          <p:nvPr/>
        </p:nvSpPr>
        <p:spPr>
          <a:xfrm>
            <a:off x="172489" y="5014067"/>
            <a:ext cx="1259261" cy="770369"/>
          </a:xfrm>
          <a:prstGeom prst="round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</a:t>
            </a:r>
          </a:p>
          <a:p>
            <a:pPr algn="ctr"/>
            <a:r>
              <a:rPr lang="en-US" b="1" dirty="0"/>
              <a:t>Route53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C40E838-E89E-6C16-19C6-0E9581CE9006}"/>
              </a:ext>
            </a:extLst>
          </p:cNvPr>
          <p:cNvSpPr/>
          <p:nvPr/>
        </p:nvSpPr>
        <p:spPr>
          <a:xfrm>
            <a:off x="50486" y="4909970"/>
            <a:ext cx="1515436" cy="957432"/>
          </a:xfrm>
          <a:prstGeom prst="roundRect">
            <a:avLst/>
          </a:prstGeom>
          <a:noFill/>
          <a:ln w="38100">
            <a:solidFill>
              <a:srgbClr val="F55C29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30A9D9E-09F9-416D-8DD4-F98DFB055A3C}"/>
              </a:ext>
            </a:extLst>
          </p:cNvPr>
          <p:cNvCxnSpPr>
            <a:stCxn id="16" idx="2"/>
            <a:endCxn id="63" idx="3"/>
          </p:cNvCxnSpPr>
          <p:nvPr/>
        </p:nvCxnSpPr>
        <p:spPr>
          <a:xfrm rot="5400000" flipH="1">
            <a:off x="4941075" y="2013534"/>
            <a:ext cx="1804486" cy="8554791"/>
          </a:xfrm>
          <a:prstGeom prst="bentConnector4">
            <a:avLst>
              <a:gd name="adj1" fmla="val -12668"/>
              <a:gd name="adj2" fmla="val 98112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ubtitle 2">
            <a:extLst>
              <a:ext uri="{FF2B5EF4-FFF2-40B4-BE49-F238E27FC236}">
                <a16:creationId xmlns:a16="http://schemas.microsoft.com/office/drawing/2014/main" id="{465C9768-F76E-534D-AB71-9E7FE11F7E4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3749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3" grpId="0" animBg="1"/>
      <p:bldP spid="47" grpId="0"/>
      <p:bldP spid="13" grpId="0" animBg="1"/>
      <p:bldP spid="16" grpId="0"/>
      <p:bldP spid="86" grpId="0" animBg="1"/>
      <p:bldP spid="59" grpId="0" animBg="1"/>
      <p:bldP spid="63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production grade SSL certificates </a:t>
            </a:r>
            <a:r>
              <a:rPr lang="en-US" sz="2400" dirty="0"/>
              <a:t>using  Certificate Manager with </a:t>
            </a:r>
            <a:r>
              <a:rPr lang="en-US" sz="2400" dirty="0">
                <a:solidFill>
                  <a:srgbClr val="FFFF00"/>
                </a:solidFill>
              </a:rPr>
              <a:t>DNS Authorization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rgbClr val="FFFF00"/>
                </a:solidFill>
              </a:rPr>
              <a:t>Demo: </a:t>
            </a:r>
            <a:r>
              <a:rPr lang="en-US" sz="1900" b="1" dirty="0"/>
              <a:t>Project-2: Gateway + Static IP + </a:t>
            </a:r>
            <a:r>
              <a:rPr lang="en-US" sz="1900" b="1" dirty="0">
                <a:solidFill>
                  <a:srgbClr val="FFFF00"/>
                </a:solidFill>
              </a:rPr>
              <a:t>Prod Grade SSL Certificate Manager </a:t>
            </a:r>
            <a:r>
              <a:rPr lang="en-US" sz="1900" b="1" dirty="0"/>
              <a:t>+ HTTP to HTTPS + Health Checks + Session Affinity + </a:t>
            </a:r>
            <a:r>
              <a:rPr lang="en-US" sz="1900" b="1" dirty="0">
                <a:solidFill>
                  <a:srgbClr val="FFFF00"/>
                </a:solidFill>
              </a:rPr>
              <a:t>Cloud DNS + AWS Route53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Create </a:t>
            </a:r>
            <a:r>
              <a:rPr lang="en-US" sz="2400" dirty="0">
                <a:solidFill>
                  <a:srgbClr val="FFFF00"/>
                </a:solidFill>
              </a:rPr>
              <a:t>record sets </a:t>
            </a:r>
            <a:r>
              <a:rPr lang="en-US" sz="2400" dirty="0">
                <a:solidFill>
                  <a:schemeClr val="bg1"/>
                </a:solidFill>
              </a:rPr>
              <a:t>in Cloud DNS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c6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87869-82CF-B1AD-F028-4486A1B3C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596612"/>
            <a:ext cx="5434660" cy="694428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710308-B6E5-F3A6-A645-A8AB2776407F}"/>
              </a:ext>
            </a:extLst>
          </p:cNvPr>
          <p:cNvSpPr/>
          <p:nvPr/>
        </p:nvSpPr>
        <p:spPr>
          <a:xfrm>
            <a:off x="226031" y="6380251"/>
            <a:ext cx="3298005" cy="71919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ECB542A-D4D4-9241-9D59-F7A59427069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4749844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Gateway API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Cloud Application Load Balancer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22105" y="6553582"/>
            <a:ext cx="9090990" cy="9363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600" b="1" dirty="0"/>
              <a:t>GKE Autopilot cluster + Gateway (Global Application Load Balancer)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Demo-13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C6065D7-79F9-0C42-B297-44CD8E382A2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3773117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– Global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593106" y="2751752"/>
            <a:ext cx="1229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(Global LB)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F5BAC491-D9C4-5A4F-99FC-4E18E0C9434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0547371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with </a:t>
            </a:r>
            <a:r>
              <a:rPr lang="en-US" sz="2400" dirty="0" err="1">
                <a:solidFill>
                  <a:srgbClr val="FFFF00"/>
                </a:solidFill>
              </a:rPr>
              <a:t>gatewayClassName</a:t>
            </a:r>
            <a:r>
              <a:rPr lang="en-US" sz="2400" dirty="0">
                <a:solidFill>
                  <a:srgbClr val="FFFF00"/>
                </a:solidFill>
              </a:rPr>
              <a:t>: gke-l7-global-external-managed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Gateway (Global Application Load Balancer)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Project-2: YAML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01, 02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685571" y="330679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Gateway </a:t>
            </a:r>
            <a:r>
              <a:rPr lang="en-US" sz="2400" dirty="0" err="1">
                <a:solidFill>
                  <a:schemeClr val="bg1"/>
                </a:solidFill>
              </a:rPr>
              <a:t>HTTPRoute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097254" y="330679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23ECF2-CAA0-CA3D-E309-EE41650B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89"/>
            <a:ext cx="5823144" cy="249563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FD03706-9E2A-9EFA-2187-A4BC8DE34A61}"/>
              </a:ext>
            </a:extLst>
          </p:cNvPr>
          <p:cNvSpPr/>
          <p:nvPr/>
        </p:nvSpPr>
        <p:spPr>
          <a:xfrm>
            <a:off x="287676" y="2126751"/>
            <a:ext cx="4767209" cy="965770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FF97099-D88F-3B42-969C-D6231F414CC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536302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Gateway with </a:t>
            </a:r>
            <a:r>
              <a:rPr lang="en-US" sz="2400" dirty="0" err="1">
                <a:solidFill>
                  <a:srgbClr val="FFFF00"/>
                </a:solidFill>
              </a:rPr>
              <a:t>gatewayClassName</a:t>
            </a:r>
            <a:r>
              <a:rPr lang="en-US" sz="2400" dirty="0">
                <a:solidFill>
                  <a:srgbClr val="FFFF00"/>
                </a:solidFill>
              </a:rPr>
              <a:t>: gke-l7-global-external-managed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Project-3: Gateway (Global Application Load Balancer)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Project-3: 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Gateway </a:t>
            </a:r>
            <a:r>
              <a:rPr lang="en-US" sz="2400" dirty="0" err="1">
                <a:solidFill>
                  <a:schemeClr val="bg1"/>
                </a:solidFill>
              </a:rPr>
              <a:t>HTTPRoute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2779E-993B-6E85-04DC-125D2438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4490"/>
            <a:ext cx="5537200" cy="4508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4A723E-0D91-E8AA-B2EF-1E3530913F99}"/>
              </a:ext>
            </a:extLst>
          </p:cNvPr>
          <p:cNvSpPr/>
          <p:nvPr/>
        </p:nvSpPr>
        <p:spPr>
          <a:xfrm>
            <a:off x="226031" y="3914454"/>
            <a:ext cx="3441843" cy="842481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E2F1D6A-B0AB-424F-BA8A-216E98892BA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2883695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>
                <a:solidFill>
                  <a:srgbClr val="31874C"/>
                </a:solidFill>
              </a:rPr>
              <a:t>Modules</a:t>
            </a:r>
          </a:p>
          <a:p>
            <a:pPr marL="0" indent="0" algn="ctr">
              <a:buNone/>
            </a:pPr>
            <a:r>
              <a:rPr lang="en-US" sz="4000" b="1">
                <a:solidFill>
                  <a:srgbClr val="0070C0"/>
                </a:solidFill>
              </a:rPr>
              <a:t>Use pre-built Modules from Terraform Registry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Demo-22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1666" y="230507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288905-4F8E-0E29-5628-951D5D1B62B2}"/>
              </a:ext>
            </a:extLst>
          </p:cNvPr>
          <p:cNvSpPr/>
          <p:nvPr/>
        </p:nvSpPr>
        <p:spPr>
          <a:xfrm>
            <a:off x="399392" y="6789311"/>
            <a:ext cx="13831614" cy="67754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Demo: </a:t>
            </a:r>
            <a:r>
              <a:rPr lang="en-US" sz="2400" b="1"/>
              <a:t>Custom VPC </a:t>
            </a:r>
            <a:r>
              <a:rPr lang="en-US" sz="2400" b="1">
                <a:solidFill>
                  <a:srgbClr val="FFFF00"/>
                </a:solidFill>
              </a:rPr>
              <a:t>(Uses Terraform Module from Terraform Public Registry) </a:t>
            </a:r>
            <a:r>
              <a:rPr lang="en-US" sz="2400" b="1"/>
              <a:t>+ Firewall Rules + VM Instance</a:t>
            </a:r>
            <a:endParaRPr lang="en-US" sz="2400" b="1">
              <a:solidFill>
                <a:srgbClr val="FFFF00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301760E-ADE3-394F-B63F-AFA03F56041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7554573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9113177" cy="6286756"/>
          </a:xfrm>
        </p:spPr>
        <p:txBody>
          <a:bodyPr/>
          <a:lstStyle/>
          <a:p>
            <a:r>
              <a:rPr lang="en-IN" sz="3600" dirty="0"/>
              <a:t>A module consists of a </a:t>
            </a:r>
            <a:r>
              <a:rPr lang="en-IN" sz="3600" dirty="0">
                <a:solidFill>
                  <a:srgbClr val="0070C0"/>
                </a:solidFill>
              </a:rPr>
              <a:t>collection of .</a:t>
            </a:r>
            <a:r>
              <a:rPr lang="en-IN" sz="3600" dirty="0" err="1">
                <a:solidFill>
                  <a:srgbClr val="0070C0"/>
                </a:solidFill>
              </a:rPr>
              <a:t>tf</a:t>
            </a:r>
            <a:r>
              <a:rPr lang="en-IN" sz="3600" dirty="0">
                <a:solidFill>
                  <a:srgbClr val="0070C0"/>
                </a:solidFill>
              </a:rPr>
              <a:t> files </a:t>
            </a:r>
            <a:r>
              <a:rPr lang="en-IN" sz="3600" dirty="0"/>
              <a:t>kept together in a directory.</a:t>
            </a:r>
          </a:p>
          <a:p>
            <a:r>
              <a:rPr lang="en-US" dirty="0"/>
              <a:t>Modules are the main way to </a:t>
            </a:r>
            <a:r>
              <a:rPr lang="en-US" dirty="0">
                <a:solidFill>
                  <a:srgbClr val="0070C0"/>
                </a:solidFill>
              </a:rPr>
              <a:t>package and reuse </a:t>
            </a:r>
            <a:r>
              <a:rPr lang="en-US" dirty="0"/>
              <a:t>resource configurations with Terraform.</a:t>
            </a:r>
          </a:p>
          <a:p>
            <a:r>
              <a:rPr lang="en-US" dirty="0"/>
              <a:t>We can </a:t>
            </a:r>
            <a:r>
              <a:rPr lang="en-US" dirty="0">
                <a:solidFill>
                  <a:srgbClr val="0070C0"/>
                </a:solidFill>
              </a:rPr>
              <a:t>compare modules to functions </a:t>
            </a:r>
            <a:r>
              <a:rPr lang="en-US" dirty="0"/>
              <a:t>in our standard programming languages (</a:t>
            </a:r>
            <a:r>
              <a:rPr lang="en-US" dirty="0">
                <a:solidFill>
                  <a:srgbClr val="0070C0"/>
                </a:solidFill>
              </a:rPr>
              <a:t>define once and reuse wherever needed</a:t>
            </a:r>
            <a:r>
              <a:rPr lang="en-US" dirty="0"/>
              <a:t>)</a:t>
            </a:r>
          </a:p>
          <a:p>
            <a:r>
              <a:rPr lang="en-US" b="1" dirty="0"/>
              <a:t>Example: </a:t>
            </a:r>
          </a:p>
          <a:p>
            <a:pPr lvl="1"/>
            <a:r>
              <a:rPr lang="en-US" dirty="0"/>
              <a:t>Define a VPC Module </a:t>
            </a:r>
            <a:r>
              <a:rPr lang="en-US" dirty="0">
                <a:solidFill>
                  <a:srgbClr val="0070C0"/>
                </a:solidFill>
              </a:rPr>
              <a:t>once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publish</a:t>
            </a:r>
            <a:r>
              <a:rPr lang="en-US" dirty="0"/>
              <a:t> it to a Terraform registry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Call</a:t>
            </a:r>
            <a:r>
              <a:rPr lang="en-US" dirty="0"/>
              <a:t> the VPC module wherever needed (reuse it)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48639B-20E0-3826-C27A-083681EB7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6178" y="1417097"/>
            <a:ext cx="4306200" cy="2350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B3C12-74DB-DF4E-72CC-07C2C4A1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519" y="4783476"/>
            <a:ext cx="4699000" cy="2895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5B111-9190-D4ED-9E5B-7E36FAE8B847}"/>
              </a:ext>
            </a:extLst>
          </p:cNvPr>
          <p:cNvSpPr txBox="1"/>
          <p:nvPr/>
        </p:nvSpPr>
        <p:spPr>
          <a:xfrm>
            <a:off x="9676519" y="4331454"/>
            <a:ext cx="2046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Custom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23BD78-7977-11FA-D660-4CE4FF3BB6E3}"/>
              </a:ext>
            </a:extLst>
          </p:cNvPr>
          <p:cNvSpPr txBox="1"/>
          <p:nvPr/>
        </p:nvSpPr>
        <p:spPr>
          <a:xfrm>
            <a:off x="9676519" y="1004881"/>
            <a:ext cx="44655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Public Module on Terraform Registry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7D31864-A792-4849-9DCE-6446E1D2542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8108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9113177" cy="6286756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/>
              <a:t>Root Module: </a:t>
            </a:r>
            <a:r>
              <a:rPr lang="en-US" sz="3600"/>
              <a:t>Every Terraform configuration has at least one module, known as its </a:t>
            </a:r>
            <a:r>
              <a:rPr lang="en-US" sz="3600">
                <a:solidFill>
                  <a:srgbClr val="0070C0"/>
                </a:solidFill>
              </a:rPr>
              <a:t>root module</a:t>
            </a:r>
            <a:r>
              <a:rPr lang="en-US" sz="3600"/>
              <a:t>, which consists of the resources defined in the </a:t>
            </a:r>
            <a:r>
              <a:rPr lang="en-US" sz="3600">
                <a:solidFill>
                  <a:srgbClr val="0070C0"/>
                </a:solidFill>
              </a:rPr>
              <a:t>.</a:t>
            </a:r>
            <a:r>
              <a:rPr lang="en-US" sz="3600" err="1">
                <a:solidFill>
                  <a:srgbClr val="0070C0"/>
                </a:solidFill>
              </a:rPr>
              <a:t>tf</a:t>
            </a:r>
            <a:r>
              <a:rPr lang="en-US" sz="3600">
                <a:solidFill>
                  <a:srgbClr val="0070C0"/>
                </a:solidFill>
              </a:rPr>
              <a:t> </a:t>
            </a:r>
            <a:r>
              <a:rPr lang="en-US" sz="3600"/>
              <a:t>files in the </a:t>
            </a:r>
            <a:r>
              <a:rPr lang="en-US" sz="3600">
                <a:solidFill>
                  <a:srgbClr val="0070C0"/>
                </a:solidFill>
              </a:rPr>
              <a:t>main working directory</a:t>
            </a:r>
          </a:p>
          <a:p>
            <a:r>
              <a:rPr lang="en-US" sz="3600"/>
              <a:t>A Terraform module (usually the </a:t>
            </a:r>
            <a:r>
              <a:rPr lang="en-US" sz="3600">
                <a:solidFill>
                  <a:srgbClr val="0070C0"/>
                </a:solidFill>
              </a:rPr>
              <a:t>root module </a:t>
            </a:r>
            <a:r>
              <a:rPr lang="en-US" sz="3600"/>
              <a:t>of a configuration) can call </a:t>
            </a:r>
            <a:r>
              <a:rPr lang="en-US" sz="3600">
                <a:solidFill>
                  <a:srgbClr val="0070C0"/>
                </a:solidFill>
              </a:rPr>
              <a:t>other modules </a:t>
            </a:r>
            <a:r>
              <a:rPr lang="en-US" sz="3600"/>
              <a:t>to include their resources into the configuration.</a:t>
            </a:r>
          </a:p>
          <a:p>
            <a:r>
              <a:rPr lang="en-US" sz="3600" b="1"/>
              <a:t>Child Module: </a:t>
            </a:r>
            <a:r>
              <a:rPr lang="en-US" sz="3600"/>
              <a:t>A module that has been </a:t>
            </a:r>
            <a:r>
              <a:rPr lang="en-US" sz="3600">
                <a:solidFill>
                  <a:srgbClr val="0070C0"/>
                </a:solidFill>
              </a:rPr>
              <a:t>called by another module</a:t>
            </a:r>
            <a:r>
              <a:rPr lang="en-US" sz="3600"/>
              <a:t> is often referred to as a child module.</a:t>
            </a:r>
          </a:p>
          <a:p>
            <a:r>
              <a:rPr lang="en-US" sz="3600"/>
              <a:t>Child modules can be called </a:t>
            </a:r>
            <a:r>
              <a:rPr lang="en-US" sz="3600">
                <a:solidFill>
                  <a:srgbClr val="0070C0"/>
                </a:solidFill>
              </a:rPr>
              <a:t>multiple times </a:t>
            </a:r>
            <a:r>
              <a:rPr lang="en-US" sz="3600"/>
              <a:t>within the </a:t>
            </a:r>
            <a:r>
              <a:rPr lang="en-US" sz="3600">
                <a:solidFill>
                  <a:srgbClr val="0070C0"/>
                </a:solidFill>
              </a:rPr>
              <a:t>same</a:t>
            </a:r>
            <a:r>
              <a:rPr lang="en-US" sz="3600"/>
              <a:t> configuration, and </a:t>
            </a:r>
            <a:r>
              <a:rPr lang="en-US" sz="3600">
                <a:solidFill>
                  <a:srgbClr val="0070C0"/>
                </a:solidFill>
              </a:rPr>
              <a:t>multiple configurations </a:t>
            </a:r>
            <a:r>
              <a:rPr lang="en-US" sz="3600"/>
              <a:t>can use the </a:t>
            </a:r>
            <a:r>
              <a:rPr lang="en-US" sz="3600">
                <a:solidFill>
                  <a:srgbClr val="0070C0"/>
                </a:solidFill>
              </a:rPr>
              <a:t>same</a:t>
            </a:r>
            <a:r>
              <a:rPr lang="en-US" sz="3600"/>
              <a:t> child module.</a:t>
            </a:r>
          </a:p>
          <a:p>
            <a:endParaRPr lang="en-US" sz="3600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72C9F9-E172-7365-913E-397CC1046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519" y="4783476"/>
            <a:ext cx="4699000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0C597-4139-7152-437C-33855B69568D}"/>
              </a:ext>
            </a:extLst>
          </p:cNvPr>
          <p:cNvSpPr txBox="1"/>
          <p:nvPr/>
        </p:nvSpPr>
        <p:spPr>
          <a:xfrm>
            <a:off x="9676519" y="4331454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0EEFA-5B91-D378-6EC0-E0D6E1D94C66}"/>
              </a:ext>
            </a:extLst>
          </p:cNvPr>
          <p:cNvSpPr txBox="1"/>
          <p:nvPr/>
        </p:nvSpPr>
        <p:spPr>
          <a:xfrm>
            <a:off x="9676519" y="899374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Root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0C1B10-8285-200A-6726-AC9B6FA79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519" y="1351396"/>
            <a:ext cx="2277426" cy="276340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CA6CBB-1C9B-FF00-0E66-96A5A3641E2B}"/>
              </a:ext>
            </a:extLst>
          </p:cNvPr>
          <p:cNvSpPr/>
          <p:nvPr/>
        </p:nvSpPr>
        <p:spPr>
          <a:xfrm>
            <a:off x="9811820" y="3195263"/>
            <a:ext cx="1869897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C1170C3A-3FE8-7CBB-C566-D5C0109D3D0B}"/>
              </a:ext>
            </a:extLst>
          </p:cNvPr>
          <p:cNvCxnSpPr>
            <a:cxnSpLocks/>
            <a:endCxn id="17" idx="3"/>
          </p:cNvCxnSpPr>
          <p:nvPr/>
        </p:nvCxnSpPr>
        <p:spPr>
          <a:xfrm rot="16200000" flipH="1">
            <a:off x="10957388" y="4094251"/>
            <a:ext cx="3041152" cy="1571946"/>
          </a:xfrm>
          <a:prstGeom prst="bentConnector4">
            <a:avLst>
              <a:gd name="adj1" fmla="val 169"/>
              <a:gd name="adj2" fmla="val 14918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B6BACA6-4AAC-12BE-C469-08E2ABD47216}"/>
              </a:ext>
            </a:extLst>
          </p:cNvPr>
          <p:cNvSpPr/>
          <p:nvPr/>
        </p:nvSpPr>
        <p:spPr>
          <a:xfrm>
            <a:off x="9811820" y="5219272"/>
            <a:ext cx="3452117" cy="2363056"/>
          </a:xfrm>
          <a:prstGeom prst="roundRect">
            <a:avLst>
              <a:gd name="adj" fmla="val 8245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A8943-0647-CA0A-54D2-394FD07B0A0F}"/>
              </a:ext>
            </a:extLst>
          </p:cNvPr>
          <p:cNvSpPr txBox="1"/>
          <p:nvPr/>
        </p:nvSpPr>
        <p:spPr>
          <a:xfrm>
            <a:off x="11947992" y="3123679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rgbClr val="C00000"/>
                </a:solidFill>
              </a:rPr>
              <a:t>Call VM Instance child module in</a:t>
            </a:r>
          </a:p>
          <a:p>
            <a:r>
              <a:rPr lang="en-US" sz="1200" b="1">
                <a:solidFill>
                  <a:srgbClr val="C00000"/>
                </a:solidFill>
              </a:rPr>
              <a:t> Root Module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023E0BA-C186-2546-B2D6-4F1988BCBE5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6526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7" grpId="0" animBg="1"/>
      <p:bldP spid="21" grpId="0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14116692" cy="6286756"/>
          </a:xfrm>
        </p:spPr>
        <p:txBody>
          <a:bodyPr>
            <a:normAutofit fontScale="92500"/>
          </a:bodyPr>
          <a:lstStyle/>
          <a:p>
            <a:r>
              <a:rPr lang="en-US" sz="3600" b="1"/>
              <a:t>Module Types</a:t>
            </a:r>
          </a:p>
          <a:p>
            <a:pPr lvl="1"/>
            <a:r>
              <a:rPr lang="en-US" sz="3100" b="1"/>
              <a:t>Local Modules (Local Paths)</a:t>
            </a:r>
          </a:p>
          <a:p>
            <a:pPr lvl="2"/>
            <a:r>
              <a:rPr lang="en-US" sz="2600"/>
              <a:t>Accessible using </a:t>
            </a:r>
            <a:r>
              <a:rPr lang="en-US" sz="2600">
                <a:solidFill>
                  <a:srgbClr val="0070C0"/>
                </a:solidFill>
              </a:rPr>
              <a:t>folder path</a:t>
            </a:r>
            <a:r>
              <a:rPr lang="en-US" sz="2600"/>
              <a:t> locally</a:t>
            </a:r>
          </a:p>
          <a:p>
            <a:pPr lvl="2"/>
            <a:r>
              <a:rPr lang="en-US" sz="2600"/>
              <a:t>Accessible locally </a:t>
            </a:r>
            <a:r>
              <a:rPr lang="en-US" sz="2600">
                <a:solidFill>
                  <a:srgbClr val="0070C0"/>
                </a:solidFill>
              </a:rPr>
              <a:t>in that desktop or for others via shared drives</a:t>
            </a:r>
          </a:p>
          <a:p>
            <a:pPr lvl="1"/>
            <a:r>
              <a:rPr lang="en-US" sz="3100" b="1"/>
              <a:t>Public Modules</a:t>
            </a:r>
          </a:p>
          <a:p>
            <a:pPr lvl="2"/>
            <a:r>
              <a:rPr lang="en-US" sz="2600"/>
              <a:t>Modules published to </a:t>
            </a:r>
            <a:r>
              <a:rPr lang="en-US" sz="2600">
                <a:solidFill>
                  <a:srgbClr val="0070C0"/>
                </a:solidFill>
              </a:rPr>
              <a:t>Terraform Registry </a:t>
            </a:r>
          </a:p>
          <a:p>
            <a:pPr lvl="2"/>
            <a:r>
              <a:rPr lang="en-US" sz="2600"/>
              <a:t>Publicly accessible to </a:t>
            </a:r>
            <a:r>
              <a:rPr lang="en-US" sz="2600">
                <a:solidFill>
                  <a:srgbClr val="0070C0"/>
                </a:solidFill>
              </a:rPr>
              <a:t>anyone (Open source)</a:t>
            </a:r>
          </a:p>
          <a:p>
            <a:pPr lvl="2"/>
            <a:r>
              <a:rPr lang="en-US" sz="2600">
                <a:solidFill>
                  <a:srgbClr val="0070C0"/>
                </a:solidFill>
              </a:rPr>
              <a:t>Free to use</a:t>
            </a:r>
            <a:r>
              <a:rPr lang="en-US" sz="2600"/>
              <a:t>, </a:t>
            </a:r>
            <a:r>
              <a:rPr lang="en-US" sz="2600">
                <a:solidFill>
                  <a:srgbClr val="FF0000"/>
                </a:solidFill>
              </a:rPr>
              <a:t>use with caution</a:t>
            </a:r>
            <a:r>
              <a:rPr lang="en-US" sz="2600"/>
              <a:t>, will contain continuous upgrades and might </a:t>
            </a:r>
            <a:r>
              <a:rPr lang="en-US" sz="2600">
                <a:solidFill>
                  <a:srgbClr val="FF0000"/>
                </a:solidFill>
              </a:rPr>
              <a:t>break our current code</a:t>
            </a:r>
          </a:p>
          <a:p>
            <a:pPr lvl="2"/>
            <a:r>
              <a:rPr lang="en-US" sz="2600"/>
              <a:t>If used, need to follow </a:t>
            </a:r>
            <a:r>
              <a:rPr lang="en-US" sz="2600">
                <a:solidFill>
                  <a:srgbClr val="00B050"/>
                </a:solidFill>
              </a:rPr>
              <a:t>strong version constraints </a:t>
            </a:r>
            <a:r>
              <a:rPr lang="en-US" sz="2600"/>
              <a:t>or </a:t>
            </a:r>
            <a:r>
              <a:rPr lang="en-US" sz="2600">
                <a:solidFill>
                  <a:srgbClr val="00B050"/>
                </a:solidFill>
              </a:rPr>
              <a:t>fixed module versions </a:t>
            </a:r>
            <a:r>
              <a:rPr lang="en-US" sz="2600"/>
              <a:t>to avoid major outages during upgrades</a:t>
            </a:r>
          </a:p>
          <a:p>
            <a:pPr lvl="1"/>
            <a:r>
              <a:rPr lang="en-US" sz="3100" b="1"/>
              <a:t>Private Modules</a:t>
            </a:r>
          </a:p>
          <a:p>
            <a:pPr lvl="2"/>
            <a:r>
              <a:rPr lang="en-US" sz="2600"/>
              <a:t>Modules developed and published to </a:t>
            </a:r>
            <a:r>
              <a:rPr lang="en-US" sz="2600">
                <a:solidFill>
                  <a:srgbClr val="0070C0"/>
                </a:solidFill>
              </a:rPr>
              <a:t>private registry</a:t>
            </a:r>
            <a:r>
              <a:rPr lang="en-US" sz="2600"/>
              <a:t> in their respective organizations</a:t>
            </a:r>
          </a:p>
          <a:p>
            <a:pPr lvl="2"/>
            <a:r>
              <a:rPr lang="en-US" sz="2600"/>
              <a:t>Terraform Registry also supports </a:t>
            </a:r>
            <a:r>
              <a:rPr lang="en-US" sz="2600">
                <a:solidFill>
                  <a:srgbClr val="0070C0"/>
                </a:solidFill>
              </a:rPr>
              <a:t>private registry concept</a:t>
            </a:r>
          </a:p>
          <a:p>
            <a:pPr lvl="2"/>
            <a:r>
              <a:rPr lang="en-US" sz="2600"/>
              <a:t>Accessible only to that </a:t>
            </a:r>
            <a:r>
              <a:rPr lang="en-US" sz="2600">
                <a:solidFill>
                  <a:srgbClr val="0070C0"/>
                </a:solidFill>
              </a:rPr>
              <a:t>respective organization users </a:t>
            </a:r>
            <a:r>
              <a:rPr lang="en-US" sz="2600"/>
              <a:t>(Highly secure, internal to that organization)</a:t>
            </a:r>
          </a:p>
          <a:p>
            <a:endParaRPr lang="en-US" sz="3600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73F385-B546-D243-B056-AFE08E09F5E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0997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GKE Autopilot Cluster + Cloud Storage Bucket as Volume Mount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9931575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95499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515965" y="2316526"/>
            <a:ext cx="7182839" cy="34250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5"/>
            <a:ext cx="9074504" cy="38320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2835088" y="2896311"/>
            <a:ext cx="6562275" cy="260894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990" y="2518649"/>
            <a:ext cx="802737" cy="802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87006" y="394416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2964291" y="4879627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Load Balancer </a:t>
            </a:r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4043536" y="4355748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3C04570-B31B-DD54-2F01-C5E270ADF5F5}"/>
              </a:ext>
            </a:extLst>
          </p:cNvPr>
          <p:cNvCxnSpPr>
            <a:cxnSpLocks/>
            <a:stCxn id="24" idx="2"/>
            <a:endCxn id="15" idx="1"/>
          </p:cNvCxnSpPr>
          <p:nvPr/>
        </p:nvCxnSpPr>
        <p:spPr>
          <a:xfrm rot="16200000" flipH="1">
            <a:off x="1354240" y="2689661"/>
            <a:ext cx="1068916" cy="2396616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63165" y="4082881"/>
            <a:ext cx="1313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3633465" y="2551039"/>
            <a:ext cx="245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mydemo1ns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cxnSp>
        <p:nvCxnSpPr>
          <p:cNvPr id="29" name="Google Shape;409;p28">
            <a:extLst>
              <a:ext uri="{FF2B5EF4-FFF2-40B4-BE49-F238E27FC236}">
                <a16:creationId xmlns:a16="http://schemas.microsoft.com/office/drawing/2014/main" id="{B88BEDFB-FFE3-E5C7-4DBD-247C18399334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504709" y="4355748"/>
            <a:ext cx="180587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30" name="Google Shape;411;p28">
            <a:extLst>
              <a:ext uri="{FF2B5EF4-FFF2-40B4-BE49-F238E27FC236}">
                <a16:creationId xmlns:a16="http://schemas.microsoft.com/office/drawing/2014/main" id="{0256C327-D77C-6FA3-C3D0-1BD4ECBEAD6C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rot="10800000" flipV="1">
            <a:off x="6644977" y="4351674"/>
            <a:ext cx="303065" cy="407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45024" y="387590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48041" y="38718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5296" y="3875908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4730224" y="4787460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5709432" y="4787460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6905942" y="4779194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4298586" y="3301459"/>
            <a:ext cx="3946056" cy="19972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5120929" y="3159919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84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4" idx="0"/>
            <a:endCxn id="54" idx="3"/>
          </p:cNvCxnSpPr>
          <p:nvPr/>
        </p:nvCxnSpPr>
        <p:spPr>
          <a:xfrm rot="16200000" flipH="1" flipV="1">
            <a:off x="3754194" y="5492926"/>
            <a:ext cx="1952724" cy="541792"/>
          </a:xfrm>
          <a:prstGeom prst="bentConnector4">
            <a:avLst>
              <a:gd name="adj1" fmla="val 100362"/>
              <a:gd name="adj2" fmla="val 7503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2BB0FC-C7BC-4ACF-56AF-2ED551C2C334}"/>
              </a:ext>
            </a:extLst>
          </p:cNvPr>
          <p:cNvSpPr/>
          <p:nvPr/>
        </p:nvSpPr>
        <p:spPr>
          <a:xfrm>
            <a:off x="12652660" y="2923160"/>
            <a:ext cx="1484350" cy="131172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oogle Shape;390;p28">
            <a:extLst>
              <a:ext uri="{FF2B5EF4-FFF2-40B4-BE49-F238E27FC236}">
                <a16:creationId xmlns:a16="http://schemas.microsoft.com/office/drawing/2014/main" id="{30291034-1CE7-7405-FEDA-8D11755450B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014875" y="3094535"/>
            <a:ext cx="725993" cy="63309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BDF17A9-5E7C-EA70-FFEB-D935D942A08F}"/>
              </a:ext>
            </a:extLst>
          </p:cNvPr>
          <p:cNvSpPr txBox="1"/>
          <p:nvPr/>
        </p:nvSpPr>
        <p:spPr>
          <a:xfrm>
            <a:off x="12779175" y="3765045"/>
            <a:ext cx="1255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Storage </a:t>
            </a:r>
          </a:p>
          <a:p>
            <a:pPr algn="ctr"/>
            <a:r>
              <a:rPr lang="en-US" sz="1400" b="1" dirty="0"/>
              <a:t>Bucket</a:t>
            </a:r>
          </a:p>
        </p:txBody>
      </p:sp>
      <p:pic>
        <p:nvPicPr>
          <p:cNvPr id="45" name="Google Shape;402;p28">
            <a:extLst>
              <a:ext uri="{FF2B5EF4-FFF2-40B4-BE49-F238E27FC236}">
                <a16:creationId xmlns:a16="http://schemas.microsoft.com/office/drawing/2014/main" id="{330C5525-3D33-17EC-8CE5-6311F25608F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50374" y="3138038"/>
            <a:ext cx="854720" cy="90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399;p28">
            <a:extLst>
              <a:ext uri="{FF2B5EF4-FFF2-40B4-BE49-F238E27FC236}">
                <a16:creationId xmlns:a16="http://schemas.microsoft.com/office/drawing/2014/main" id="{DF90EA72-2BD7-28A6-D967-33010C52DE3F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982888" y="2103006"/>
            <a:ext cx="811846" cy="8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00;p28">
            <a:extLst>
              <a:ext uri="{FF2B5EF4-FFF2-40B4-BE49-F238E27FC236}">
                <a16:creationId xmlns:a16="http://schemas.microsoft.com/office/drawing/2014/main" id="{48D96EFE-EE88-8F62-DF76-F1C987B63973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997980" y="3177006"/>
            <a:ext cx="811850" cy="8118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Google Shape;398;p28">
            <a:extLst>
              <a:ext uri="{FF2B5EF4-FFF2-40B4-BE49-F238E27FC236}">
                <a16:creationId xmlns:a16="http://schemas.microsoft.com/office/drawing/2014/main" id="{3CCAE611-C34F-663C-BEB6-3E866FEC2852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>
            <a:off x="10388811" y="2989294"/>
            <a:ext cx="15094" cy="187712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6" name="Google Shape;398;p28">
            <a:extLst>
              <a:ext uri="{FF2B5EF4-FFF2-40B4-BE49-F238E27FC236}">
                <a16:creationId xmlns:a16="http://schemas.microsoft.com/office/drawing/2014/main" id="{F18612D8-FBE6-66A4-A89B-2F6497D67154}"/>
              </a:ext>
            </a:extLst>
          </p:cNvPr>
          <p:cNvCxnSpPr>
            <a:cxnSpLocks/>
            <a:stCxn id="47" idx="1"/>
            <a:endCxn id="45" idx="3"/>
          </p:cNvCxnSpPr>
          <p:nvPr/>
        </p:nvCxnSpPr>
        <p:spPr>
          <a:xfrm flipH="1">
            <a:off x="9305094" y="3582929"/>
            <a:ext cx="692886" cy="6032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FE1C7011-F3A1-46B7-EA31-311F413B7B10}"/>
              </a:ext>
            </a:extLst>
          </p:cNvPr>
          <p:cNvCxnSpPr>
            <a:cxnSpLocks/>
            <a:stCxn id="45" idx="1"/>
            <a:endCxn id="31" idx="0"/>
          </p:cNvCxnSpPr>
          <p:nvPr/>
        </p:nvCxnSpPr>
        <p:spPr>
          <a:xfrm rot="10800000" flipV="1">
            <a:off x="5024868" y="3588960"/>
            <a:ext cx="3425507" cy="28694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F487031A-A0CC-BF8A-1D7E-389F1F0378D5}"/>
              </a:ext>
            </a:extLst>
          </p:cNvPr>
          <p:cNvCxnSpPr>
            <a:stCxn id="13" idx="1"/>
            <a:endCxn id="47" idx="3"/>
          </p:cNvCxnSpPr>
          <p:nvPr/>
        </p:nvCxnSpPr>
        <p:spPr>
          <a:xfrm rot="10800000" flipV="1">
            <a:off x="10809830" y="3579023"/>
            <a:ext cx="1842830" cy="390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368B35A-A550-8A65-D937-22E833D1F87E}"/>
              </a:ext>
            </a:extLst>
          </p:cNvPr>
          <p:cNvSpPr txBox="1"/>
          <p:nvPr/>
        </p:nvSpPr>
        <p:spPr>
          <a:xfrm>
            <a:off x="10015226" y="3992291"/>
            <a:ext cx="964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351CCA-77B3-F6B8-4FDB-FFA81D0269DF}"/>
              </a:ext>
            </a:extLst>
          </p:cNvPr>
          <p:cNvSpPr txBox="1"/>
          <p:nvPr/>
        </p:nvSpPr>
        <p:spPr>
          <a:xfrm>
            <a:off x="8431435" y="4011638"/>
            <a:ext cx="9640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Persistent </a:t>
            </a:r>
          </a:p>
          <a:p>
            <a:pPr algn="ctr"/>
            <a:r>
              <a:rPr lang="en-US" sz="1400" b="1" dirty="0"/>
              <a:t>Volume</a:t>
            </a:r>
          </a:p>
          <a:p>
            <a:pPr algn="ctr"/>
            <a:r>
              <a:rPr lang="en-US" sz="1400" b="1" dirty="0"/>
              <a:t>Claim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682BB2-C5B1-6391-ECEA-3DDB4338FC5D}"/>
              </a:ext>
            </a:extLst>
          </p:cNvPr>
          <p:cNvSpPr txBox="1"/>
          <p:nvPr/>
        </p:nvSpPr>
        <p:spPr>
          <a:xfrm>
            <a:off x="9641683" y="2923160"/>
            <a:ext cx="1783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Dummy Storage Class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612F192-996A-9E49-8044-06906F98A11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3445088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3B9E2-B221-1A03-716D-69D75B3F2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130158"/>
            <a:ext cx="8198777" cy="6286756"/>
          </a:xfrm>
        </p:spPr>
        <p:txBody>
          <a:bodyPr>
            <a:normAutofit/>
          </a:bodyPr>
          <a:lstStyle/>
          <a:p>
            <a:r>
              <a:rPr lang="en-US" sz="3600" b="1"/>
              <a:t>Module Storage and Access: </a:t>
            </a:r>
            <a:r>
              <a:rPr lang="en-US" sz="3100"/>
              <a:t>The module installer supports </a:t>
            </a:r>
            <a:r>
              <a:rPr lang="en-US" sz="3100">
                <a:solidFill>
                  <a:srgbClr val="0070C0"/>
                </a:solidFill>
              </a:rPr>
              <a:t>installation</a:t>
            </a:r>
            <a:r>
              <a:rPr lang="en-US" sz="3100"/>
              <a:t> from several different </a:t>
            </a:r>
            <a:r>
              <a:rPr lang="en-US" sz="3100">
                <a:solidFill>
                  <a:srgbClr val="0070C0"/>
                </a:solidFill>
              </a:rPr>
              <a:t>source types.</a:t>
            </a:r>
          </a:p>
          <a:p>
            <a:pPr lvl="1"/>
            <a:r>
              <a:rPr lang="en-US" sz="3100"/>
              <a:t>Local Paths</a:t>
            </a:r>
          </a:p>
          <a:p>
            <a:pPr lvl="1"/>
            <a:r>
              <a:rPr lang="en-US" sz="3100"/>
              <a:t>Terraform Registry</a:t>
            </a:r>
          </a:p>
          <a:p>
            <a:pPr lvl="1"/>
            <a:r>
              <a:rPr lang="en-US" sz="3100"/>
              <a:t>GitHub</a:t>
            </a:r>
          </a:p>
          <a:p>
            <a:pPr lvl="1"/>
            <a:r>
              <a:rPr lang="en-US" sz="3100"/>
              <a:t>HTTP URLs</a:t>
            </a:r>
          </a:p>
          <a:p>
            <a:pPr lvl="1"/>
            <a:r>
              <a:rPr lang="en-US" sz="3100"/>
              <a:t>S3 Buckets</a:t>
            </a:r>
          </a:p>
          <a:p>
            <a:pPr lvl="1"/>
            <a:r>
              <a:rPr lang="en-US" sz="3100"/>
              <a:t>GCS Buckets</a:t>
            </a:r>
          </a:p>
          <a:p>
            <a:pPr lvl="1"/>
            <a:r>
              <a:rPr lang="en-US" sz="3100"/>
              <a:t>and many more</a:t>
            </a:r>
          </a:p>
          <a:p>
            <a:pPr marL="548640" lvl="1" indent="0">
              <a:buNone/>
            </a:pPr>
            <a:endParaRPr lang="en-US" sz="3100"/>
          </a:p>
          <a:p>
            <a:pPr lvl="1"/>
            <a:endParaRPr lang="en-US" sz="3100" b="1"/>
          </a:p>
          <a:p>
            <a:endParaRPr lang="en-US" sz="3600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C2BED3-672F-3D0C-55D5-3C5C8D53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16" y="50243"/>
            <a:ext cx="13511544" cy="1188851"/>
          </a:xfrm>
        </p:spPr>
        <p:txBody>
          <a:bodyPr/>
          <a:lstStyle/>
          <a:p>
            <a:pPr algn="l"/>
            <a:r>
              <a:rPr lang="en-US"/>
              <a:t>Terraform Modules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2C28A-376B-A5A4-FD18-E0268A5A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332" y="888334"/>
            <a:ext cx="2419208" cy="834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A2C0E4-51D5-FCF4-E167-DC5D63DD7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488" y="1939548"/>
            <a:ext cx="5106256" cy="679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757AE-6A2C-0924-F4F6-FD0E8EA77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434" y="2880204"/>
            <a:ext cx="5106256" cy="1099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FD9DB-6E47-08E9-BCF8-E59CDE8AA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290" y="4147890"/>
            <a:ext cx="5105400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E90D9-13BE-5A48-DC0B-8585D908B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290" y="5255576"/>
            <a:ext cx="7772400" cy="886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DDE64F-1937-332A-553F-DA95906967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4413" y="6511984"/>
            <a:ext cx="7772400" cy="96217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677702C-A7D7-F562-D59E-2BEA591E0E42}"/>
              </a:ext>
            </a:extLst>
          </p:cNvPr>
          <p:cNvSpPr/>
          <p:nvPr/>
        </p:nvSpPr>
        <p:spPr>
          <a:xfrm>
            <a:off x="10672130" y="953127"/>
            <a:ext cx="1066443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Local paths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A2BCCC-0D28-A434-B2FF-B2EFA67B62C9}"/>
              </a:ext>
            </a:extLst>
          </p:cNvPr>
          <p:cNvSpPr/>
          <p:nvPr/>
        </p:nvSpPr>
        <p:spPr>
          <a:xfrm>
            <a:off x="7890554" y="1941712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TF Registry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1BF7B1-8B92-B104-DDDC-9D69B54CB75A}"/>
              </a:ext>
            </a:extLst>
          </p:cNvPr>
          <p:cNvSpPr/>
          <p:nvPr/>
        </p:nvSpPr>
        <p:spPr>
          <a:xfrm>
            <a:off x="7890554" y="2974024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GitHub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F4F7FA-DA4E-FB3A-F88B-661DB11BC76F}"/>
              </a:ext>
            </a:extLst>
          </p:cNvPr>
          <p:cNvSpPr/>
          <p:nvPr/>
        </p:nvSpPr>
        <p:spPr>
          <a:xfrm>
            <a:off x="7890554" y="4129291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HTTP</a:t>
            </a:r>
          </a:p>
          <a:p>
            <a:pPr algn="ctr"/>
            <a:r>
              <a:rPr lang="en-US" sz="1400" b="1"/>
              <a:t>URL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A589B4-DCA3-B950-B824-9CD4633B0638}"/>
              </a:ext>
            </a:extLst>
          </p:cNvPr>
          <p:cNvSpPr/>
          <p:nvPr/>
        </p:nvSpPr>
        <p:spPr>
          <a:xfrm>
            <a:off x="5195287" y="5360419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S3</a:t>
            </a:r>
          </a:p>
          <a:p>
            <a:pPr algn="ctr"/>
            <a:r>
              <a:rPr lang="en-US" sz="1400" b="1"/>
              <a:t>Bucket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9788CD-DFFE-7914-7DD1-B35001507890}"/>
              </a:ext>
            </a:extLst>
          </p:cNvPr>
          <p:cNvSpPr/>
          <p:nvPr/>
        </p:nvSpPr>
        <p:spPr>
          <a:xfrm>
            <a:off x="5149410" y="6573029"/>
            <a:ext cx="1186688" cy="67694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GCS</a:t>
            </a:r>
          </a:p>
          <a:p>
            <a:pPr algn="ctr"/>
            <a:r>
              <a:rPr lang="en-US" sz="1400" b="1"/>
              <a:t>Bucket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1335FBA4-5EF0-D24D-99E6-5A06E5A0C45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02684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173524" y="619154"/>
            <a:ext cx="14185570" cy="6283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Terraform Registry - Use Publicly Available Modules</a:t>
            </a:r>
            <a:endParaRPr lang="en-US" sz="4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E13B80-F324-2F43-8CE3-35D72D654B98}"/>
              </a:ext>
            </a:extLst>
          </p:cNvPr>
          <p:cNvSpPr/>
          <p:nvPr/>
        </p:nvSpPr>
        <p:spPr>
          <a:xfrm>
            <a:off x="173524" y="1501975"/>
            <a:ext cx="5313881" cy="1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 </a:t>
            </a:r>
            <a:r>
              <a:rPr lang="en-IN">
                <a:solidFill>
                  <a:srgbClr val="FFFF00"/>
                </a:solidFill>
              </a:rPr>
              <a:t>Terraform Registry </a:t>
            </a:r>
            <a:r>
              <a:rPr lang="en-IN"/>
              <a:t>hosts a broad collection of </a:t>
            </a:r>
            <a:r>
              <a:rPr lang="en-IN">
                <a:solidFill>
                  <a:srgbClr val="FFFF00"/>
                </a:solidFill>
              </a:rPr>
              <a:t>publicly available </a:t>
            </a:r>
            <a:r>
              <a:rPr lang="en-IN"/>
              <a:t>Terraform modules for configuring many kinds of common infrastructure.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6A8466-70B9-8348-B8F1-A94C16E9C2F8}"/>
              </a:ext>
            </a:extLst>
          </p:cNvPr>
          <p:cNvSpPr/>
          <p:nvPr/>
        </p:nvSpPr>
        <p:spPr>
          <a:xfrm>
            <a:off x="173524" y="5710764"/>
            <a:ext cx="5313881" cy="167809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These modules </a:t>
            </a:r>
            <a:r>
              <a:rPr lang="en-IN">
                <a:solidFill>
                  <a:srgbClr val="FFFF00"/>
                </a:solidFill>
              </a:rPr>
              <a:t>are free to use</a:t>
            </a:r>
            <a:r>
              <a:rPr lang="en-IN"/>
              <a:t>, and Terraform can </a:t>
            </a:r>
            <a:r>
              <a:rPr lang="en-IN">
                <a:solidFill>
                  <a:srgbClr val="FFFF00"/>
                </a:solidFill>
              </a:rPr>
              <a:t>download them automatically </a:t>
            </a:r>
            <a:r>
              <a:rPr lang="en-IN"/>
              <a:t>if you specify the appropriate source and version in a module call block.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AFAFC0-B475-0945-8C1F-816BCD13CFD2}"/>
              </a:ext>
            </a:extLst>
          </p:cNvPr>
          <p:cNvSpPr/>
          <p:nvPr/>
        </p:nvSpPr>
        <p:spPr>
          <a:xfrm>
            <a:off x="1268238" y="3628753"/>
            <a:ext cx="2836776" cy="14207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err="1"/>
              <a:t>ModulesDemo</a:t>
            </a:r>
            <a:r>
              <a:rPr lang="en-US" sz="3500"/>
              <a:t>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ECD7B-155C-16AF-C870-BC0BF200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21" y="2342932"/>
            <a:ext cx="8640255" cy="427244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84117E-5EFD-C48B-7A8A-06E9AED4FA46}"/>
              </a:ext>
            </a:extLst>
          </p:cNvPr>
          <p:cNvSpPr/>
          <p:nvPr/>
        </p:nvSpPr>
        <p:spPr>
          <a:xfrm>
            <a:off x="6195317" y="2845943"/>
            <a:ext cx="5938463" cy="52398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CD96750-2BB9-5F46-88FB-7B2F1DCBD0A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5624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6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No Changes from C1, C2, C3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451944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Update Subnet with </a:t>
            </a:r>
            <a:r>
              <a:rPr lang="en-US" sz="2400">
                <a:solidFill>
                  <a:srgbClr val="FFFF00"/>
                </a:solidFill>
              </a:rPr>
              <a:t>Subnet ID from VPC Module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451944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541807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Update </a:t>
            </a:r>
            <a:r>
              <a:rPr lang="en-US" sz="2400">
                <a:solidFill>
                  <a:srgbClr val="FFFF00"/>
                </a:solidFill>
              </a:rPr>
              <a:t>VPC ID and Subnet ID from VPC Module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541807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C7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714703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FFFF00"/>
                </a:solidFill>
              </a:rPr>
              <a:t>Demo: </a:t>
            </a:r>
            <a:r>
              <a:rPr lang="en-US" sz="2000" b="1"/>
              <a:t>Custom VPC </a:t>
            </a:r>
            <a:r>
              <a:rPr lang="en-US" sz="2000" b="1">
                <a:solidFill>
                  <a:srgbClr val="FFFF00"/>
                </a:solidFill>
              </a:rPr>
              <a:t>(Uses Terraform Module from Terraform Public Registry) </a:t>
            </a:r>
            <a:r>
              <a:rPr lang="en-US" sz="2000" b="1"/>
              <a:t>+ Firewall Rules + VM Instance</a:t>
            </a:r>
            <a:endParaRPr lang="en-US" sz="2000" b="1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72217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chemeClr val="bg1"/>
                </a:solidFill>
              </a:rPr>
              <a:t>Create </a:t>
            </a:r>
            <a:r>
              <a:rPr lang="en-US" sz="2400">
                <a:solidFill>
                  <a:srgbClr val="FFFF00"/>
                </a:solidFill>
              </a:rPr>
              <a:t>VPC Module </a:t>
            </a:r>
            <a:r>
              <a:rPr lang="en-US" sz="2400">
                <a:solidFill>
                  <a:schemeClr val="bg1"/>
                </a:solidFill>
              </a:rPr>
              <a:t>using Terraform public registry</a:t>
            </a:r>
            <a:endParaRPr lang="en-US" sz="240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72217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62080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Update firewall rules with </a:t>
            </a:r>
            <a:r>
              <a:rPr lang="en-US" sz="2400">
                <a:solidFill>
                  <a:srgbClr val="FFFF00"/>
                </a:solidFill>
              </a:rPr>
              <a:t>VPC ID from VPC Module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73724" y="362081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7958D5-7854-DAD9-0767-33071B988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1292123"/>
            <a:ext cx="5565038" cy="465737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A05726-A4D9-CD38-2A9B-5235AB7507A6}"/>
              </a:ext>
            </a:extLst>
          </p:cNvPr>
          <p:cNvSpPr/>
          <p:nvPr/>
        </p:nvSpPr>
        <p:spPr>
          <a:xfrm>
            <a:off x="308225" y="3620808"/>
            <a:ext cx="2476072" cy="1797265"/>
          </a:xfrm>
          <a:prstGeom prst="roundRect">
            <a:avLst>
              <a:gd name="adj" fmla="val 8092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78CF338-7E70-B047-BB70-8F4019E58B7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3978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Terraform Custom Module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22105" y="6553582"/>
            <a:ext cx="9090990" cy="9363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Create GKE Autopilot Cluster by building a custom Terraform Module</a:t>
            </a:r>
            <a:endParaRPr lang="en-US" sz="26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Demo-23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84AE077-F1DA-8E4F-81B9-A1C78693601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7647990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F8ACE8-376B-0643-8C46-ACBFEE10F10A}"/>
              </a:ext>
            </a:extLst>
          </p:cNvPr>
          <p:cNvSpPr/>
          <p:nvPr/>
        </p:nvSpPr>
        <p:spPr>
          <a:xfrm>
            <a:off x="382715" y="3944429"/>
            <a:ext cx="5456257" cy="16780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>
                <a:solidFill>
                  <a:schemeClr val="bg1"/>
                </a:solidFill>
              </a:rPr>
              <a:t>Build a </a:t>
            </a:r>
            <a:r>
              <a:rPr lang="en-IN" sz="3000">
                <a:solidFill>
                  <a:srgbClr val="FFFF00"/>
                </a:solidFill>
              </a:rPr>
              <a:t>Local</a:t>
            </a:r>
            <a:r>
              <a:rPr lang="en-IN" sz="3000">
                <a:solidFill>
                  <a:schemeClr val="bg1"/>
                </a:solidFill>
              </a:rPr>
              <a:t> Terraform Module and call it from </a:t>
            </a:r>
            <a:r>
              <a:rPr lang="en-IN" sz="3000">
                <a:solidFill>
                  <a:srgbClr val="FFFF00"/>
                </a:solidFill>
              </a:rPr>
              <a:t>Root</a:t>
            </a:r>
            <a:r>
              <a:rPr lang="en-IN" sz="3000">
                <a:solidFill>
                  <a:schemeClr val="bg1"/>
                </a:solidFill>
              </a:rPr>
              <a:t> Module and Test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CDAF4C-755E-0247-ABAF-6B90F68CD6D5}"/>
              </a:ext>
            </a:extLst>
          </p:cNvPr>
          <p:cNvSpPr/>
          <p:nvPr/>
        </p:nvSpPr>
        <p:spPr>
          <a:xfrm>
            <a:off x="970494" y="1915685"/>
            <a:ext cx="3411922" cy="13283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/>
              <a:t>Modules</a:t>
            </a:r>
          </a:p>
          <a:p>
            <a:pPr algn="ctr"/>
            <a:r>
              <a:rPr lang="en-US" sz="3500"/>
              <a:t>Demo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9329512" y="4954985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9386310" y="221692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6951022" y="286386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0" y="44561"/>
            <a:ext cx="13511544" cy="1188851"/>
          </a:xfrm>
        </p:spPr>
        <p:txBody>
          <a:bodyPr/>
          <a:lstStyle/>
          <a:p>
            <a:pPr algn="l"/>
            <a:r>
              <a:rPr lang="en-US"/>
              <a:t>Build a Local Terraform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39404-95A8-9388-425F-3AF9E2BF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103" y="659038"/>
            <a:ext cx="4500448" cy="365727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2A364D-FBE0-DFA9-180C-25FB08BD679D}"/>
              </a:ext>
            </a:extLst>
          </p:cNvPr>
          <p:cNvSpPr/>
          <p:nvPr/>
        </p:nvSpPr>
        <p:spPr>
          <a:xfrm>
            <a:off x="9616168" y="2993203"/>
            <a:ext cx="2322403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58021E-E7D8-E10E-AD2D-4A26DAF7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729" y="5315878"/>
            <a:ext cx="5015683" cy="230954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E5FEA6-05BF-6F12-8EC9-631EE1565EF5}"/>
              </a:ext>
            </a:extLst>
          </p:cNvPr>
          <p:cNvSpPr/>
          <p:nvPr/>
        </p:nvSpPr>
        <p:spPr>
          <a:xfrm>
            <a:off x="9583067" y="6090767"/>
            <a:ext cx="3001095" cy="1479795"/>
          </a:xfrm>
          <a:prstGeom prst="roundRect">
            <a:avLst>
              <a:gd name="adj" fmla="val 1291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D4E4C27-64FD-F025-602E-62D9A8498EB4}"/>
              </a:ext>
            </a:extLst>
          </p:cNvPr>
          <p:cNvCxnSpPr>
            <a:cxnSpLocks/>
            <a:stCxn id="23" idx="1"/>
            <a:endCxn id="10" idx="1"/>
          </p:cNvCxnSpPr>
          <p:nvPr/>
        </p:nvCxnSpPr>
        <p:spPr>
          <a:xfrm rot="10800000" flipH="1">
            <a:off x="9583066" y="3152453"/>
            <a:ext cx="33101" cy="3678212"/>
          </a:xfrm>
          <a:prstGeom prst="bentConnector3">
            <a:avLst>
              <a:gd name="adj1" fmla="val -806727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42FE3868-3B24-2A44-B04D-FFD08FFB5C7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8395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  <p:bldP spid="10" grpId="0" animBg="1"/>
      <p:bldP spid="23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Provider</a:t>
            </a:r>
            <a:r>
              <a:rPr lang="en-US" sz="2400" dirty="0"/>
              <a:t> versions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Create GKE Cluster Custom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10396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Modules: GKE Cluster Custom Module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Input</a:t>
            </a:r>
            <a:r>
              <a:rPr lang="en-US" sz="2400" dirty="0">
                <a:solidFill>
                  <a:schemeClr val="bg1"/>
                </a:solidFill>
              </a:rPr>
              <a:t> Variables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7AED9-588B-3CCC-A184-8F9CF5142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4" y="674490"/>
            <a:ext cx="5375667" cy="32016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4A0842-B258-309E-7950-00A44EEA9A1C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GKE Cluster </a:t>
            </a:r>
            <a:r>
              <a:rPr lang="en-US" sz="2400" dirty="0"/>
              <a:t>Terraform resource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C2899-FB48-9A3A-FA51-F05F55510C6A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8B2ED3-1DB0-36C1-CBB4-81C7D40C034B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95456D-26DC-6D0A-C711-2501D615432D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0AA5B49-F7C3-4D41-A39B-9E3750091CB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5596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GKE cluster by calling </a:t>
            </a:r>
            <a:r>
              <a:rPr lang="en-US" sz="2400" dirty="0">
                <a:solidFill>
                  <a:srgbClr val="FFFF00"/>
                </a:solidFill>
              </a:rPr>
              <a:t>custom </a:t>
            </a:r>
            <a:r>
              <a:rPr lang="en-US" sz="2400" dirty="0" err="1">
                <a:solidFill>
                  <a:srgbClr val="FFFF00"/>
                </a:solidFill>
              </a:rPr>
              <a:t>gke_cluster</a:t>
            </a:r>
            <a:r>
              <a:rPr lang="en-US" sz="2400" dirty="0">
                <a:solidFill>
                  <a:srgbClr val="FFFF00"/>
                </a:solidFill>
              </a:rPr>
              <a:t> Terraform module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Project-1: Create GKE Autopilot Cluster by calling a custom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10396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Terraform Manifests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329736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GKE Terraform outputs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329736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c3,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610B7-B733-462F-AB40-AE2FFF77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6" y="674489"/>
            <a:ext cx="5681717" cy="501739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C5B1DFD-AEB2-F75E-0B62-0C9848A7FAED}"/>
              </a:ext>
            </a:extLst>
          </p:cNvPr>
          <p:cNvSpPr/>
          <p:nvPr/>
        </p:nvSpPr>
        <p:spPr>
          <a:xfrm>
            <a:off x="388705" y="3448664"/>
            <a:ext cx="4070279" cy="1102788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EA2FE1A-FE13-9C4B-B009-9E6598E52AA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90761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GKE Infra DevOps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70C0"/>
                </a:solidFill>
              </a:rPr>
              <a:t>GCP Cloud Build, GitHub GCP Cloud Build App and GitHub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468296" y="665762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Custom VPC + + GKE Cluster </a:t>
            </a:r>
            <a:r>
              <a:rPr lang="en-US" sz="24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Demo-24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1377696-B594-D949-BD42-0F95482765E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5878062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0DBCB-894B-81BA-238B-A5D1C796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35" y="744766"/>
            <a:ext cx="10851851" cy="674999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The following resources are used for this implementation</a:t>
            </a:r>
          </a:p>
          <a:p>
            <a:r>
              <a:rPr lang="en-US" b="1" dirty="0"/>
              <a:t>GitHub Repositories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Branches</a:t>
            </a:r>
          </a:p>
          <a:p>
            <a:pPr lvl="2"/>
            <a:r>
              <a:rPr lang="en-US" dirty="0"/>
              <a:t>Main branch</a:t>
            </a:r>
          </a:p>
          <a:p>
            <a:pPr lvl="2"/>
            <a:r>
              <a:rPr lang="en-US" dirty="0"/>
              <a:t>Dev branch</a:t>
            </a:r>
          </a:p>
          <a:p>
            <a:pPr lvl="2"/>
            <a:r>
              <a:rPr lang="en-US" dirty="0"/>
              <a:t>Prod branch</a:t>
            </a:r>
          </a:p>
          <a:p>
            <a:pPr lvl="2"/>
            <a:r>
              <a:rPr lang="en-US" dirty="0"/>
              <a:t>Feature branch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Pull Request and Merge </a:t>
            </a:r>
            <a:r>
              <a:rPr lang="en-US" dirty="0"/>
              <a:t>concepts</a:t>
            </a:r>
          </a:p>
          <a:p>
            <a:pPr lvl="1"/>
            <a:r>
              <a:rPr lang="en-US" dirty="0"/>
              <a:t>GCP </a:t>
            </a:r>
            <a:r>
              <a:rPr lang="en-US" dirty="0">
                <a:solidFill>
                  <a:srgbClr val="0070C0"/>
                </a:solidFill>
              </a:rPr>
              <a:t>Cloud Build App </a:t>
            </a:r>
            <a:r>
              <a:rPr lang="en-US" dirty="0"/>
              <a:t>from GitHub Marketplace</a:t>
            </a:r>
          </a:p>
          <a:p>
            <a:r>
              <a:rPr lang="en-US" b="1" dirty="0"/>
              <a:t>GCP Cloud Build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Link Repositories</a:t>
            </a:r>
          </a:p>
          <a:p>
            <a:pPr lvl="1"/>
            <a:r>
              <a:rPr lang="en-US" dirty="0"/>
              <a:t>Triggers</a:t>
            </a:r>
          </a:p>
          <a:p>
            <a:r>
              <a:rPr lang="en-US" b="1" dirty="0"/>
              <a:t>GCP Resources</a:t>
            </a:r>
          </a:p>
          <a:p>
            <a:pPr lvl="1"/>
            <a:r>
              <a:rPr lang="en-US" dirty="0"/>
              <a:t>GCP VPC</a:t>
            </a:r>
          </a:p>
          <a:p>
            <a:pPr lvl="1"/>
            <a:r>
              <a:rPr lang="en-US" dirty="0"/>
              <a:t>GCP Firewall Rules</a:t>
            </a:r>
          </a:p>
          <a:p>
            <a:pPr lvl="1"/>
            <a:r>
              <a:rPr lang="en-US" dirty="0"/>
              <a:t>GCP GKE Autopilot cluster</a:t>
            </a:r>
          </a:p>
          <a:p>
            <a:r>
              <a:rPr lang="en-US" b="1" dirty="0"/>
              <a:t>Terraform Concepts</a:t>
            </a:r>
          </a:p>
          <a:p>
            <a:pPr lvl="1"/>
            <a:r>
              <a:rPr lang="en-US" dirty="0"/>
              <a:t>Terraform Resources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custom modules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Remote Backend </a:t>
            </a:r>
            <a:r>
              <a:rPr lang="en-US" dirty="0"/>
              <a:t>using Google Cloud Storage Bucket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C9864-E256-E98A-A64D-0CDEC597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842" y="1718555"/>
            <a:ext cx="8474187" cy="4608261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25829EA-DDC8-A94E-B0C0-7BBB9C73B75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7596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AC585C2-5143-324E-904F-1B3A9408095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51741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GKE Storage: </a:t>
            </a:r>
            <a:r>
              <a:rPr lang="en-US" err="1"/>
              <a:t>FileStore</a:t>
            </a:r>
            <a:r>
              <a:rPr lang="en-US"/>
              <a:t> Dynamic Provisioning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956838" y="283034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Load Balancer </a:t>
            </a:r>
          </a:p>
          <a:p>
            <a:pPr algn="ctr"/>
            <a:r>
              <a:rPr lang="en-US" sz="1800"/>
              <a:t>Service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15" idx="3"/>
            <a:endCxn id="68" idx="1"/>
          </p:cNvCxnSpPr>
          <p:nvPr/>
        </p:nvCxnSpPr>
        <p:spPr>
          <a:xfrm>
            <a:off x="7297403" y="2354073"/>
            <a:ext cx="1312200" cy="405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98238"/>
            <a:ext cx="914400" cy="914400"/>
          </a:xfrm>
          <a:prstGeom prst="rect">
            <a:avLst/>
          </a:prstGeom>
        </p:spPr>
      </p:pic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15" idx="1"/>
          </p:cNvCxnSpPr>
          <p:nvPr/>
        </p:nvCxnSpPr>
        <p:spPr>
          <a:xfrm flipV="1">
            <a:off x="1018402" y="2354073"/>
            <a:ext cx="5230278" cy="1365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99935" y="2006472"/>
            <a:ext cx="2787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>
                <a:solidFill>
                  <a:srgbClr val="138CC4"/>
                </a:solidFill>
              </a:rPr>
              <a:t>http://&lt;LB-IP&gt;/</a:t>
            </a:r>
            <a:r>
              <a:rPr lang="en-IN" sz="1400" err="1">
                <a:solidFill>
                  <a:srgbClr val="138CC4"/>
                </a:solidFill>
              </a:rPr>
              <a:t>filestore</a:t>
            </a:r>
            <a:r>
              <a:rPr lang="en-IN" sz="1400">
                <a:solidFill>
                  <a:srgbClr val="138CC4"/>
                </a:solidFill>
              </a:rPr>
              <a:t>/myapp1.txt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269270" y="5399671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686861" y="5310131"/>
            <a:ext cx="1479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/>
              <a:t>Persistent </a:t>
            </a:r>
          </a:p>
          <a:p>
            <a:pPr algn="ctr"/>
            <a:r>
              <a:rPr lang="en-US" sz="1800"/>
              <a:t>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94867" y="7153409"/>
            <a:ext cx="141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default namespace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16575" y="907863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68" idx="3"/>
            <a:endCxn id="14" idx="1"/>
          </p:cNvCxnSpPr>
          <p:nvPr/>
        </p:nvCxnSpPr>
        <p:spPr>
          <a:xfrm flipV="1">
            <a:off x="9569288" y="2315204"/>
            <a:ext cx="943112" cy="4292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rot="10800000" flipV="1">
            <a:off x="11561124" y="2313580"/>
            <a:ext cx="889704" cy="162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781461" y="2809633"/>
            <a:ext cx="63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540520" y="2808067"/>
            <a:ext cx="11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ReplicaSet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2234683" y="2802404"/>
            <a:ext cx="13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myapp1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666043" y="6098765"/>
            <a:ext cx="1865439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2526936" y="6495170"/>
            <a:ext cx="1652256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Dynamically Provisioned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AECDAE4-F414-989A-D5D9-E81AD24DE109}"/>
              </a:ext>
            </a:extLst>
          </p:cNvPr>
          <p:cNvSpPr/>
          <p:nvPr/>
        </p:nvSpPr>
        <p:spPr>
          <a:xfrm>
            <a:off x="4347317" y="6460003"/>
            <a:ext cx="1585220" cy="1008019"/>
          </a:xfrm>
          <a:prstGeom prst="round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DA3A38-9027-173D-0A81-B7740DC4DFD9}"/>
              </a:ext>
            </a:extLst>
          </p:cNvPr>
          <p:cNvSpPr/>
          <p:nvPr/>
        </p:nvSpPr>
        <p:spPr>
          <a:xfrm>
            <a:off x="201197" y="3422559"/>
            <a:ext cx="3494308" cy="17248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We will create k8s </a:t>
            </a:r>
            <a:r>
              <a:rPr lang="en-US" sz="2400">
                <a:solidFill>
                  <a:srgbClr val="FFFF00"/>
                </a:solidFill>
              </a:rPr>
              <a:t>Custom</a:t>
            </a:r>
            <a:r>
              <a:rPr lang="en-US" sz="2400"/>
              <a:t> Storage Class </a:t>
            </a:r>
          </a:p>
          <a:p>
            <a:pPr algn="ctr"/>
            <a:r>
              <a:rPr lang="en-US" sz="2400">
                <a:solidFill>
                  <a:srgbClr val="FFFF00"/>
                </a:solidFill>
              </a:rPr>
              <a:t>tier: standard-</a:t>
            </a:r>
            <a:r>
              <a:rPr lang="en-US" sz="2400" err="1">
                <a:solidFill>
                  <a:srgbClr val="FFFF00"/>
                </a:solidFill>
              </a:rPr>
              <a:t>rwx</a:t>
            </a:r>
            <a:r>
              <a:rPr lang="en-US" sz="2400">
                <a:solidFill>
                  <a:srgbClr val="FFFF00"/>
                </a:solidFill>
              </a:rPr>
              <a:t> 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9E5F2576-E89A-2B8A-743E-F3EAC6FC6B97}"/>
              </a:ext>
            </a:extLst>
          </p:cNvPr>
          <p:cNvCxnSpPr>
            <a:cxnSpLocks/>
            <a:stCxn id="4" idx="6"/>
            <a:endCxn id="3" idx="0"/>
          </p:cNvCxnSpPr>
          <p:nvPr/>
        </p:nvCxnSpPr>
        <p:spPr>
          <a:xfrm>
            <a:off x="3695505" y="4284967"/>
            <a:ext cx="1444422" cy="2175036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7115CEB-3A9E-536A-14D5-DC94FABE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0828" y="1839614"/>
            <a:ext cx="978513" cy="94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5FD102C-0C8E-7082-CAA4-2897B8310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400" y="1807228"/>
            <a:ext cx="1048724" cy="101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C501D790-3453-6EF1-E5AB-64DE9BB7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680" y="1846098"/>
            <a:ext cx="1048723" cy="1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BF267BD-D052-FCCC-B057-C51ECE7F55A7}"/>
              </a:ext>
            </a:extLst>
          </p:cNvPr>
          <p:cNvSpPr txBox="1"/>
          <p:nvPr/>
        </p:nvSpPr>
        <p:spPr>
          <a:xfrm>
            <a:off x="966675" y="7252578"/>
            <a:ext cx="1307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Store</a:t>
            </a:r>
          </a:p>
        </p:txBody>
      </p:sp>
      <p:pic>
        <p:nvPicPr>
          <p:cNvPr id="39" name="Google Shape;414;p28">
            <a:extLst>
              <a:ext uri="{FF2B5EF4-FFF2-40B4-BE49-F238E27FC236}">
                <a16:creationId xmlns:a16="http://schemas.microsoft.com/office/drawing/2014/main" id="{16835A55-3FB5-2465-81F7-25E64E6B23D8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2523" y="6255039"/>
            <a:ext cx="1135595" cy="95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00;p23">
            <a:extLst>
              <a:ext uri="{FF2B5EF4-FFF2-40B4-BE49-F238E27FC236}">
                <a16:creationId xmlns:a16="http://schemas.microsoft.com/office/drawing/2014/main" id="{5A1275EE-8815-C547-8E83-38BAD6E99E8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26234" y="504131"/>
            <a:ext cx="851840" cy="9035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ubtitle 2">
            <a:extLst>
              <a:ext uri="{FF2B5EF4-FFF2-40B4-BE49-F238E27FC236}">
                <a16:creationId xmlns:a16="http://schemas.microsoft.com/office/drawing/2014/main" id="{0206B169-042F-944C-9683-EC1D15F14E0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078636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FA1E4532-32A1-D944-A466-B21EA968CEF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6816919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DCEAC-F85A-1B7A-1073-91E78A48CCC4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1" name="Google Shape;200;p23">
            <a:extLst>
              <a:ext uri="{FF2B5EF4-FFF2-40B4-BE49-F238E27FC236}">
                <a16:creationId xmlns:a16="http://schemas.microsoft.com/office/drawing/2014/main" id="{A4345DC1-2BB1-C4E6-20E4-E47FEE4552A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7A83FD52-5AFF-B744-AFF1-4325473C210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9725512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5" name="Google Shape;200;p23">
            <a:extLst>
              <a:ext uri="{FF2B5EF4-FFF2-40B4-BE49-F238E27FC236}">
                <a16:creationId xmlns:a16="http://schemas.microsoft.com/office/drawing/2014/main" id="{88A4FB5D-CC6F-A4FE-6931-E54BA88F05A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67173-CE10-9D8D-86E4-C91EAE19CAB6}"/>
              </a:ext>
            </a:extLst>
          </p:cNvPr>
          <p:cNvSpPr txBox="1"/>
          <p:nvPr/>
        </p:nvSpPr>
        <p:spPr>
          <a:xfrm>
            <a:off x="7152331" y="640075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0" name="Google Shape;200;p23">
            <a:extLst>
              <a:ext uri="{FF2B5EF4-FFF2-40B4-BE49-F238E27FC236}">
                <a16:creationId xmlns:a16="http://schemas.microsoft.com/office/drawing/2014/main" id="{7096B9EB-5DA6-F5E5-E7D0-563EDEC9159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0224" y="581942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ubtitle 2">
            <a:extLst>
              <a:ext uri="{FF2B5EF4-FFF2-40B4-BE49-F238E27FC236}">
                <a16:creationId xmlns:a16="http://schemas.microsoft.com/office/drawing/2014/main" id="{D837395F-446B-534E-91FF-2BA7F916A92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6468546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2D72F1-6190-97AB-36B8-519649EA1A2A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3" name="Google Shape;200;p23">
            <a:extLst>
              <a:ext uri="{FF2B5EF4-FFF2-40B4-BE49-F238E27FC236}">
                <a16:creationId xmlns:a16="http://schemas.microsoft.com/office/drawing/2014/main" id="{8CEF71F4-3812-6989-87F8-7DCB4E3438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667DFB7-FC9C-8EE5-02BC-B1617C7B10D7}"/>
              </a:ext>
            </a:extLst>
          </p:cNvPr>
          <p:cNvSpPr txBox="1"/>
          <p:nvPr/>
        </p:nvSpPr>
        <p:spPr>
          <a:xfrm>
            <a:off x="7094262" y="640075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5" name="Google Shape;200;p23">
            <a:extLst>
              <a:ext uri="{FF2B5EF4-FFF2-40B4-BE49-F238E27FC236}">
                <a16:creationId xmlns:a16="http://schemas.microsoft.com/office/drawing/2014/main" id="{CF91E41A-DEA0-7A6C-1B12-62CE9E22829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12155" y="581942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D22A22D5-57A1-8C1B-B5D2-8773DE69D380}"/>
              </a:ext>
            </a:extLst>
          </p:cNvPr>
          <p:cNvSpPr/>
          <p:nvPr/>
        </p:nvSpPr>
        <p:spPr>
          <a:xfrm>
            <a:off x="4420336" y="588134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4E6E0FCA-07AD-2B47-9ECF-3BBEF5182ED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09278403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21A1FC-C98B-FD8C-2742-96316D5F05D6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42B96-AC4B-02B4-C593-C2DFF912205A}"/>
              </a:ext>
            </a:extLst>
          </p:cNvPr>
          <p:cNvSpPr/>
          <p:nvPr/>
        </p:nvSpPr>
        <p:spPr>
          <a:xfrm>
            <a:off x="4420336" y="588134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  <p:pic>
        <p:nvPicPr>
          <p:cNvPr id="11" name="Google Shape;200;p23">
            <a:extLst>
              <a:ext uri="{FF2B5EF4-FFF2-40B4-BE49-F238E27FC236}">
                <a16:creationId xmlns:a16="http://schemas.microsoft.com/office/drawing/2014/main" id="{93991817-3D2E-5E68-C6CA-6AD4E4EFF6E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9593DA-CB73-38AE-1BF3-E43752A3DF06}"/>
              </a:ext>
            </a:extLst>
          </p:cNvPr>
          <p:cNvSpPr txBox="1"/>
          <p:nvPr/>
        </p:nvSpPr>
        <p:spPr>
          <a:xfrm>
            <a:off x="7106060" y="6400958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6" name="Google Shape;200;p23">
            <a:extLst>
              <a:ext uri="{FF2B5EF4-FFF2-40B4-BE49-F238E27FC236}">
                <a16:creationId xmlns:a16="http://schemas.microsoft.com/office/drawing/2014/main" id="{D008FD13-DF4C-8AE5-653C-53149A16AE4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23953" y="5819622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F849B19-227A-67A8-912B-3B71BDC135EC}"/>
              </a:ext>
            </a:extLst>
          </p:cNvPr>
          <p:cNvSpPr/>
          <p:nvPr/>
        </p:nvSpPr>
        <p:spPr>
          <a:xfrm>
            <a:off x="8238464" y="586983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34084C18-CE1C-0948-BAA3-6089C49EA7B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5316019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GKE Cluster</a:t>
            </a:r>
            <a:r>
              <a:rPr lang="en-US" sz="20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85571" y="328862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IN" dirty="0">
                <a:solidFill>
                  <a:srgbClr val="FFFF00"/>
                </a:solidFill>
              </a:rPr>
              <a:t>dev/</a:t>
            </a:r>
            <a:r>
              <a:rPr lang="en-IN" dirty="0" err="1">
                <a:solidFill>
                  <a:srgbClr val="FFFF00"/>
                </a:solidFill>
              </a:rPr>
              <a:t>gke</a:t>
            </a:r>
            <a:r>
              <a:rPr lang="en-IN" dirty="0">
                <a:solidFill>
                  <a:srgbClr val="FFFF00"/>
                </a:solidFill>
              </a:rPr>
              <a:t>-cluster</a:t>
            </a:r>
            <a:r>
              <a:rPr lang="en-US" sz="2400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97254" y="328862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85571" y="418725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Ensure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IN">
                <a:solidFill>
                  <a:srgbClr val="FFFF00"/>
                </a:solidFill>
              </a:rPr>
              <a:t>environment = "dev”) </a:t>
            </a:r>
            <a:r>
              <a:rPr lang="en-IN"/>
              <a:t>in </a:t>
            </a:r>
            <a:r>
              <a:rPr lang="en-IN" err="1"/>
              <a:t>terraform.tfvars</a:t>
            </a:r>
            <a:r>
              <a:rPr lang="en-IN"/>
              <a:t> file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120784" y="418725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TFVARS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0AABEB-CF1C-4038-BEA5-DFFFCECC4DE3}"/>
              </a:ext>
            </a:extLst>
          </p:cNvPr>
          <p:cNvSpPr/>
          <p:nvPr/>
        </p:nvSpPr>
        <p:spPr>
          <a:xfrm>
            <a:off x="7685571" y="238001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Development 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0D9F8-E991-3F82-F635-CA94EAB6EC4F}"/>
              </a:ext>
            </a:extLst>
          </p:cNvPr>
          <p:cNvSpPr/>
          <p:nvPr/>
        </p:nvSpPr>
        <p:spPr>
          <a:xfrm>
            <a:off x="6097254" y="238001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DEV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8EEA72-B052-CC8F-C61E-47A0582F9F53}"/>
              </a:ext>
            </a:extLst>
          </p:cNvPr>
          <p:cNvSpPr/>
          <p:nvPr/>
        </p:nvSpPr>
        <p:spPr>
          <a:xfrm>
            <a:off x="7719375" y="59944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“prod/</a:t>
            </a:r>
            <a:r>
              <a:rPr lang="en-US" sz="2400" dirty="0" err="1">
                <a:solidFill>
                  <a:srgbClr val="FFFF00"/>
                </a:solidFill>
              </a:rPr>
              <a:t>gke</a:t>
            </a:r>
            <a:r>
              <a:rPr lang="en-US" sz="2400" dirty="0">
                <a:solidFill>
                  <a:srgbClr val="FFFF00"/>
                </a:solidFill>
              </a:rPr>
              <a:t>-cluster”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68B2-230B-F753-A781-7E1514F353E7}"/>
              </a:ext>
            </a:extLst>
          </p:cNvPr>
          <p:cNvSpPr/>
          <p:nvPr/>
        </p:nvSpPr>
        <p:spPr>
          <a:xfrm>
            <a:off x="6131058" y="59944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F2C79C-A306-47F5-B700-69777B95131C}"/>
              </a:ext>
            </a:extLst>
          </p:cNvPr>
          <p:cNvSpPr/>
          <p:nvPr/>
        </p:nvSpPr>
        <p:spPr>
          <a:xfrm>
            <a:off x="7719375" y="6893128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Ensure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IN">
                <a:solidFill>
                  <a:srgbClr val="FFFF00"/>
                </a:solidFill>
              </a:rPr>
              <a:t>environment = ”prod”) </a:t>
            </a:r>
            <a:r>
              <a:rPr lang="en-IN"/>
              <a:t>in </a:t>
            </a:r>
            <a:r>
              <a:rPr lang="en-IN" err="1"/>
              <a:t>terraform.tfvars</a:t>
            </a:r>
            <a:r>
              <a:rPr lang="en-IN"/>
              <a:t> file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362364-E653-4203-8A05-FF7E78B3B412}"/>
              </a:ext>
            </a:extLst>
          </p:cNvPr>
          <p:cNvSpPr/>
          <p:nvPr/>
        </p:nvSpPr>
        <p:spPr>
          <a:xfrm>
            <a:off x="6154588" y="6893129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TFVARS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85FCEB6-8C52-E4C9-9996-0FB73075DCB9}"/>
              </a:ext>
            </a:extLst>
          </p:cNvPr>
          <p:cNvSpPr/>
          <p:nvPr/>
        </p:nvSpPr>
        <p:spPr>
          <a:xfrm>
            <a:off x="7719375" y="508588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Production Environment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A21C5C-A995-907D-2F4E-05E4ECA877EC}"/>
              </a:ext>
            </a:extLst>
          </p:cNvPr>
          <p:cNvSpPr/>
          <p:nvPr/>
        </p:nvSpPr>
        <p:spPr>
          <a:xfrm>
            <a:off x="6131058" y="508588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665077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Demo-23 (</a:t>
            </a:r>
            <a:r>
              <a:rPr lang="en-US" sz="2400" dirty="0">
                <a:solidFill>
                  <a:srgbClr val="FFFF00"/>
                </a:solidFill>
              </a:rPr>
              <a:t>p1-gke-autopilot-cluster-private</a:t>
            </a:r>
            <a:r>
              <a:rPr lang="en-US" sz="2400" dirty="0"/>
              <a:t> folder)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7EAB8-CC3F-C01B-052D-E9A1BC56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2" y="156001"/>
            <a:ext cx="4667367" cy="763544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4D53B5D-6CA3-3D34-CEEB-68132DBA94BB}"/>
              </a:ext>
            </a:extLst>
          </p:cNvPr>
          <p:cNvSpPr/>
          <p:nvPr/>
        </p:nvSpPr>
        <p:spPr>
          <a:xfrm>
            <a:off x="503352" y="1284268"/>
            <a:ext cx="3801438" cy="3173002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41B71B-2B90-0E04-D1C6-B8B4114585D4}"/>
              </a:ext>
            </a:extLst>
          </p:cNvPr>
          <p:cNvSpPr/>
          <p:nvPr/>
        </p:nvSpPr>
        <p:spPr>
          <a:xfrm>
            <a:off x="503351" y="4539462"/>
            <a:ext cx="3801437" cy="3125058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C47ED9A-BAA1-5449-83D9-BF90F0E6A21D}"/>
              </a:ext>
            </a:extLst>
          </p:cNvPr>
          <p:cNvSpPr txBox="1">
            <a:spLocks/>
          </p:cNvSpPr>
          <p:nvPr/>
        </p:nvSpPr>
        <p:spPr>
          <a:xfrm>
            <a:off x="-12879" y="7791450"/>
            <a:ext cx="2794715" cy="502544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6657883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GKE Cluster</a:t>
            </a:r>
            <a:r>
              <a:rPr lang="en-US" sz="20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85571" y="328862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all </a:t>
            </a:r>
            <a:r>
              <a:rPr lang="en-US" sz="2400" dirty="0">
                <a:solidFill>
                  <a:srgbClr val="FFFF00"/>
                </a:solidFill>
              </a:rPr>
              <a:t>CIDR  ranges </a:t>
            </a:r>
            <a:r>
              <a:rPr lang="en-US" sz="2400" dirty="0">
                <a:solidFill>
                  <a:schemeClr val="bg1"/>
                </a:solidFill>
              </a:rPr>
              <a:t>by ensuring it doesn’t overlap with other environments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97254" y="328862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0AABEB-CF1C-4038-BEA5-DFFFCECC4DE3}"/>
              </a:ext>
            </a:extLst>
          </p:cNvPr>
          <p:cNvSpPr/>
          <p:nvPr/>
        </p:nvSpPr>
        <p:spPr>
          <a:xfrm>
            <a:off x="7685571" y="2380011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Development 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0D9F8-E991-3F82-F635-CA94EAB6EC4F}"/>
              </a:ext>
            </a:extLst>
          </p:cNvPr>
          <p:cNvSpPr/>
          <p:nvPr/>
        </p:nvSpPr>
        <p:spPr>
          <a:xfrm>
            <a:off x="6097254" y="2380012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DEV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F8EEA72-B052-CC8F-C61E-47A0582F9F53}"/>
              </a:ext>
            </a:extLst>
          </p:cNvPr>
          <p:cNvSpPr/>
          <p:nvPr/>
        </p:nvSpPr>
        <p:spPr>
          <a:xfrm>
            <a:off x="7719375" y="599449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all </a:t>
            </a:r>
            <a:r>
              <a:rPr lang="en-US" sz="2400" dirty="0">
                <a:solidFill>
                  <a:srgbClr val="FFFF00"/>
                </a:solidFill>
              </a:rPr>
              <a:t>CIDR  ranges </a:t>
            </a:r>
            <a:r>
              <a:rPr lang="en-US" sz="2400" dirty="0">
                <a:solidFill>
                  <a:schemeClr val="bg1"/>
                </a:solidFill>
              </a:rPr>
              <a:t>by ensuring it doesn’t overlap with other environments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9A68B2-230B-F753-A781-7E1514F353E7}"/>
              </a:ext>
            </a:extLst>
          </p:cNvPr>
          <p:cNvSpPr/>
          <p:nvPr/>
        </p:nvSpPr>
        <p:spPr>
          <a:xfrm>
            <a:off x="6131058" y="599449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85FCEB6-8C52-E4C9-9996-0FB73075DCB9}"/>
              </a:ext>
            </a:extLst>
          </p:cNvPr>
          <p:cNvSpPr/>
          <p:nvPr/>
        </p:nvSpPr>
        <p:spPr>
          <a:xfrm>
            <a:off x="7719375" y="5085885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/>
              <a:t>Production Environment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EA21C5C-A995-907D-2F4E-05E4ECA877EC}"/>
              </a:ext>
            </a:extLst>
          </p:cNvPr>
          <p:cNvSpPr/>
          <p:nvPr/>
        </p:nvSpPr>
        <p:spPr>
          <a:xfrm>
            <a:off x="6131058" y="5085886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PROD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665077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Demo-23 (</a:t>
            </a:r>
            <a:r>
              <a:rPr lang="en-US" sz="2400" dirty="0">
                <a:solidFill>
                  <a:srgbClr val="FFFF00"/>
                </a:solidFill>
              </a:rPr>
              <a:t>p1-gke-autopilot-cluster-private</a:t>
            </a:r>
            <a:r>
              <a:rPr lang="en-US" sz="2400" dirty="0"/>
              <a:t> folder)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54AA65-68A9-FAAC-68EA-34F722883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88474"/>
            <a:ext cx="4667367" cy="7635449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E0B47B8-18F9-7766-7C80-03E44FCABFC6}"/>
              </a:ext>
            </a:extLst>
          </p:cNvPr>
          <p:cNvSpPr/>
          <p:nvPr/>
        </p:nvSpPr>
        <p:spPr>
          <a:xfrm>
            <a:off x="577765" y="4114800"/>
            <a:ext cx="3801438" cy="315064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5CC8B7C-FF8A-3DD5-CEF4-1EA8FFA9967D}"/>
              </a:ext>
            </a:extLst>
          </p:cNvPr>
          <p:cNvSpPr/>
          <p:nvPr/>
        </p:nvSpPr>
        <p:spPr>
          <a:xfrm>
            <a:off x="577764" y="7349438"/>
            <a:ext cx="3801437" cy="287676"/>
          </a:xfrm>
          <a:prstGeom prst="roundRect">
            <a:avLst>
              <a:gd name="adj" fmla="val 71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EB19F84-F176-1D47-9CD0-72A1B9A10CE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2600379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67354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/>
              <a:t>Custom VPC + GKE Cluster</a:t>
            </a:r>
            <a:r>
              <a:rPr lang="en-US" sz="2000" b="1" dirty="0">
                <a:solidFill>
                  <a:srgbClr val="FFFF00"/>
                </a:solidFill>
              </a:rPr>
              <a:t>(Custom or Local Terraform Module)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Implement DevOps Pipelines for Terraform Configs on GCP GKE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26008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GKE Cluster Module </a:t>
            </a:r>
            <a:r>
              <a:rPr lang="en-US" sz="2400" dirty="0">
                <a:solidFill>
                  <a:schemeClr val="bg1"/>
                </a:solidFill>
              </a:rPr>
              <a:t>we have created in Demo-23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26008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CHILD</a:t>
            </a:r>
          </a:p>
          <a:p>
            <a:pPr algn="ctr"/>
            <a:r>
              <a:rPr lang="en-US" sz="1400"/>
              <a:t>MODULE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15872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err="1">
                <a:solidFill>
                  <a:srgbClr val="FFFF00"/>
                </a:solidFill>
              </a:rPr>
              <a:t>cloudbuild.yaml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en-US" sz="2400"/>
              <a:t>contains Terraform commands with DevOps pipeline code</a:t>
            </a:r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97254" y="315872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cloudbuild</a:t>
            </a:r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449320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Child Module </a:t>
            </a:r>
            <a:r>
              <a:rPr lang="en-US" sz="2400" dirty="0"/>
              <a:t>Demo-23 (</a:t>
            </a:r>
            <a:r>
              <a:rPr lang="en-US" sz="2400" dirty="0">
                <a:solidFill>
                  <a:srgbClr val="FFFF00"/>
                </a:solidFill>
              </a:rPr>
              <a:t>modules</a:t>
            </a:r>
            <a:r>
              <a:rPr lang="en-US" sz="2400" dirty="0"/>
              <a:t> folder)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8BE7E-B60C-7FA4-C5A1-802AC602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45" y="679732"/>
            <a:ext cx="5837957" cy="50671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667E6C0-F8BE-91E4-C7B3-28F21F0A87C2}"/>
              </a:ext>
            </a:extLst>
          </p:cNvPr>
          <p:cNvSpPr/>
          <p:nvPr/>
        </p:nvSpPr>
        <p:spPr>
          <a:xfrm>
            <a:off x="476649" y="2008843"/>
            <a:ext cx="3195263" cy="2372237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0553E3-8892-7B8A-60C0-F33F58694081}"/>
              </a:ext>
            </a:extLst>
          </p:cNvPr>
          <p:cNvSpPr/>
          <p:nvPr/>
        </p:nvSpPr>
        <p:spPr>
          <a:xfrm>
            <a:off x="446431" y="4788853"/>
            <a:ext cx="2729501" cy="396096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38D357F-E59D-084E-A20C-7A7562ACD69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3818245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Continuous Integration</a:t>
            </a:r>
            <a:br>
              <a:rPr lang="en-US" sz="5500" b="1" dirty="0">
                <a:solidFill>
                  <a:srgbClr val="0070C0"/>
                </a:solidFill>
              </a:rPr>
            </a:br>
            <a:r>
              <a:rPr lang="en-US" sz="5500" b="1" dirty="0">
                <a:solidFill>
                  <a:srgbClr val="0070C0"/>
                </a:solidFill>
              </a:rPr>
              <a:t>Continuous Delivery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4049486" y="1115367"/>
            <a:ext cx="7322153" cy="9761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Demo-25, 26, 27, 28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3145053-2083-6C41-8F31-7FA80C4CEC3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4036785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4F026F-EB35-9C0C-46C4-479AA24AF6B2}"/>
              </a:ext>
            </a:extLst>
          </p:cNvPr>
          <p:cNvSpPr/>
          <p:nvPr/>
        </p:nvSpPr>
        <p:spPr>
          <a:xfrm>
            <a:off x="2190415" y="2786693"/>
            <a:ext cx="4893547" cy="109589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Custom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BFCA24-80A0-76AC-93DE-262651FA92DE}"/>
              </a:ext>
            </a:extLst>
          </p:cNvPr>
          <p:cNvSpPr/>
          <p:nvPr/>
        </p:nvSpPr>
        <p:spPr>
          <a:xfrm>
            <a:off x="4359980" y="4071881"/>
            <a:ext cx="4893547" cy="109589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k8s workload DevOps pipelines</a:t>
            </a:r>
          </a:p>
          <a:p>
            <a:pPr algn="ctr"/>
            <a:r>
              <a:rPr lang="en-US" dirty="0"/>
              <a:t> (Dev and Prod Environments)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44101F-DD74-91E4-B81F-4C722F0D5A28}"/>
              </a:ext>
            </a:extLst>
          </p:cNvPr>
          <p:cNvSpPr/>
          <p:nvPr/>
        </p:nvSpPr>
        <p:spPr>
          <a:xfrm>
            <a:off x="7407184" y="5357069"/>
            <a:ext cx="4893547" cy="109589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Pipeline with Artifact Registry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71BA5E-40BF-78E1-05C8-F931349188B4}"/>
              </a:ext>
            </a:extLst>
          </p:cNvPr>
          <p:cNvSpPr/>
          <p:nvPr/>
        </p:nvSpPr>
        <p:spPr>
          <a:xfrm>
            <a:off x="9566701" y="6610184"/>
            <a:ext cx="4893547" cy="10958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and Continuous Delivery Pipeline (CI CD)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6B841D-2047-CBD9-759F-FA2A75C6B6B1}"/>
              </a:ext>
            </a:extLst>
          </p:cNvPr>
          <p:cNvSpPr/>
          <p:nvPr/>
        </p:nvSpPr>
        <p:spPr>
          <a:xfrm>
            <a:off x="801795" y="2786693"/>
            <a:ext cx="1165609" cy="10638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7886C3-C20A-4743-D282-04EEE0330C4B}"/>
              </a:ext>
            </a:extLst>
          </p:cNvPr>
          <p:cNvSpPr/>
          <p:nvPr/>
        </p:nvSpPr>
        <p:spPr>
          <a:xfrm>
            <a:off x="2994282" y="4103954"/>
            <a:ext cx="1165609" cy="106382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FF5D65-C279-FA53-73E5-724FABCC0C54}"/>
              </a:ext>
            </a:extLst>
          </p:cNvPr>
          <p:cNvSpPr/>
          <p:nvPr/>
        </p:nvSpPr>
        <p:spPr>
          <a:xfrm>
            <a:off x="6058757" y="5357069"/>
            <a:ext cx="1165609" cy="10638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71A7A3-DC72-1EE3-29D6-CED94ABF2E22}"/>
              </a:ext>
            </a:extLst>
          </p:cNvPr>
          <p:cNvSpPr/>
          <p:nvPr/>
        </p:nvSpPr>
        <p:spPr>
          <a:xfrm>
            <a:off x="8241196" y="6642257"/>
            <a:ext cx="1165609" cy="106382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Demo28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798D840-84F7-3D64-EC09-103667B1572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2300731" y="5905019"/>
            <a:ext cx="601353" cy="705165"/>
          </a:xfrm>
          <a:prstGeom prst="bentConnector2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66AC642-7E35-A693-B7A8-844DF8DDDDDB}"/>
              </a:ext>
            </a:extLst>
          </p:cNvPr>
          <p:cNvCxnSpPr>
            <a:cxnSpLocks/>
          </p:cNvCxnSpPr>
          <p:nvPr/>
        </p:nvCxnSpPr>
        <p:spPr>
          <a:xfrm>
            <a:off x="9252604" y="4619830"/>
            <a:ext cx="601353" cy="705165"/>
          </a:xfrm>
          <a:prstGeom prst="bentConnector2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41933C7-7390-EDCD-C92B-18614760784E}"/>
              </a:ext>
            </a:extLst>
          </p:cNvPr>
          <p:cNvCxnSpPr>
            <a:cxnSpLocks/>
          </p:cNvCxnSpPr>
          <p:nvPr/>
        </p:nvCxnSpPr>
        <p:spPr>
          <a:xfrm>
            <a:off x="7083962" y="3350679"/>
            <a:ext cx="601353" cy="705165"/>
          </a:xfrm>
          <a:prstGeom prst="bent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6F7DB9-3C1B-72C9-66CF-5E0273F73B54}"/>
              </a:ext>
            </a:extLst>
          </p:cNvPr>
          <p:cNvSpPr/>
          <p:nvPr/>
        </p:nvSpPr>
        <p:spPr>
          <a:xfrm>
            <a:off x="3691176" y="235368"/>
            <a:ext cx="7689377" cy="2178608"/>
          </a:xfrm>
          <a:prstGeom prst="roundRect">
            <a:avLst>
              <a:gd name="adj" fmla="val 787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8C960604-9FB6-0A04-2E8C-1FBFFFABA75E}"/>
              </a:ext>
            </a:extLst>
          </p:cNvPr>
          <p:cNvSpPr/>
          <p:nvPr/>
        </p:nvSpPr>
        <p:spPr>
          <a:xfrm>
            <a:off x="69033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326;p26">
            <a:extLst>
              <a:ext uri="{FF2B5EF4-FFF2-40B4-BE49-F238E27FC236}">
                <a16:creationId xmlns:a16="http://schemas.microsoft.com/office/drawing/2014/main" id="{6FC1B698-054C-489A-A523-E1274E6EFD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807" y="773278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F9E98C-E68B-8BE8-E4A3-7A68D8174806}"/>
              </a:ext>
            </a:extLst>
          </p:cNvPr>
          <p:cNvSpPr txBox="1"/>
          <p:nvPr/>
        </p:nvSpPr>
        <p:spPr>
          <a:xfrm>
            <a:off x="7028934" y="1764929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Build</a:t>
            </a:r>
          </a:p>
          <a:p>
            <a:pPr algn="ctr"/>
            <a:r>
              <a:rPr lang="en-US" sz="1400" b="1" dirty="0"/>
              <a:t>App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BB3203A-F1A4-B96C-463F-DB7C5C204D60}"/>
              </a:ext>
            </a:extLst>
          </p:cNvPr>
          <p:cNvSpPr/>
          <p:nvPr/>
        </p:nvSpPr>
        <p:spPr>
          <a:xfrm>
            <a:off x="5344455" y="674996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7280F41C-C51C-8589-BEAB-3E1F58307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761" y="749806"/>
            <a:ext cx="872125" cy="91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1A53423-8FF5-E2CC-A0FE-20216896AE1F}"/>
              </a:ext>
            </a:extLst>
          </p:cNvPr>
          <p:cNvSpPr txBox="1"/>
          <p:nvPr/>
        </p:nvSpPr>
        <p:spPr>
          <a:xfrm>
            <a:off x="5617776" y="1724113"/>
            <a:ext cx="785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Artifact</a:t>
            </a:r>
          </a:p>
          <a:p>
            <a:pPr algn="ctr"/>
            <a:r>
              <a:rPr lang="en-US" sz="1400" b="1" dirty="0"/>
              <a:t>Registry</a:t>
            </a:r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1E31D7E7-1C64-0EDA-3DB9-AEFE57C53D33}"/>
              </a:ext>
            </a:extLst>
          </p:cNvPr>
          <p:cNvSpPr/>
          <p:nvPr/>
        </p:nvSpPr>
        <p:spPr>
          <a:xfrm>
            <a:off x="37764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779446-349C-EB97-EEDC-DF945A8F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396" y="749806"/>
            <a:ext cx="1008393" cy="8883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7DAF0DE-814F-8531-6098-5C9A3FDFE464}"/>
              </a:ext>
            </a:extLst>
          </p:cNvPr>
          <p:cNvSpPr txBox="1"/>
          <p:nvPr/>
        </p:nvSpPr>
        <p:spPr>
          <a:xfrm>
            <a:off x="3859240" y="1715854"/>
            <a:ext cx="111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GitHub</a:t>
            </a:r>
            <a:br>
              <a:rPr lang="en-US" sz="1400" b="1" dirty="0"/>
            </a:br>
            <a:r>
              <a:rPr lang="en-US" sz="1400" b="1" dirty="0"/>
              <a:t>Repositories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5B90821E-F7F4-2A1D-84CF-DC2D6EE3507B}"/>
              </a:ext>
            </a:extLst>
          </p:cNvPr>
          <p:cNvSpPr/>
          <p:nvPr/>
        </p:nvSpPr>
        <p:spPr>
          <a:xfrm>
            <a:off x="8413401" y="6823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" name="Picture 46" descr="HashiCorp Terraform">
            <a:extLst>
              <a:ext uri="{FF2B5EF4-FFF2-40B4-BE49-F238E27FC236}">
                <a16:creationId xmlns:a16="http://schemas.microsoft.com/office/drawing/2014/main" id="{1D94E604-C526-F3FF-C518-B2A5A346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25" y="664436"/>
            <a:ext cx="1165609" cy="116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58DEEC-D4E8-BA7E-C784-ACDA25B69127}"/>
              </a:ext>
            </a:extLst>
          </p:cNvPr>
          <p:cNvSpPr txBox="1"/>
          <p:nvPr/>
        </p:nvSpPr>
        <p:spPr>
          <a:xfrm>
            <a:off x="8567560" y="1797754"/>
            <a:ext cx="918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Terraform</a:t>
            </a:r>
          </a:p>
          <a:p>
            <a:pPr algn="ctr"/>
            <a:r>
              <a:rPr lang="en-US" sz="1400" b="1" dirty="0"/>
              <a:t>Configs</a:t>
            </a:r>
          </a:p>
        </p:txBody>
      </p:sp>
      <p:sp>
        <p:nvSpPr>
          <p:cNvPr id="49" name="Google Shape;540;p32">
            <a:extLst>
              <a:ext uri="{FF2B5EF4-FFF2-40B4-BE49-F238E27FC236}">
                <a16:creationId xmlns:a16="http://schemas.microsoft.com/office/drawing/2014/main" id="{F328BD72-DEAF-8919-E201-FE1713363A52}"/>
              </a:ext>
            </a:extLst>
          </p:cNvPr>
          <p:cNvSpPr/>
          <p:nvPr/>
        </p:nvSpPr>
        <p:spPr>
          <a:xfrm>
            <a:off x="9896977" y="706324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31058-4A37-2D30-0BA4-4EE0E0901CA6}"/>
              </a:ext>
            </a:extLst>
          </p:cNvPr>
          <p:cNvSpPr txBox="1"/>
          <p:nvPr/>
        </p:nvSpPr>
        <p:spPr>
          <a:xfrm>
            <a:off x="10188149" y="1830045"/>
            <a:ext cx="70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</a:t>
            </a:r>
          </a:p>
          <a:p>
            <a:pPr algn="ctr"/>
            <a:r>
              <a:rPr lang="en-US" sz="1400" b="1" dirty="0"/>
              <a:t>Cluster</a:t>
            </a:r>
          </a:p>
        </p:txBody>
      </p:sp>
      <p:pic>
        <p:nvPicPr>
          <p:cNvPr id="51" name="Google Shape;200;p23">
            <a:extLst>
              <a:ext uri="{FF2B5EF4-FFF2-40B4-BE49-F238E27FC236}">
                <a16:creationId xmlns:a16="http://schemas.microsoft.com/office/drawing/2014/main" id="{AECEB19C-5F0E-4115-D980-689161E174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3395" y="797931"/>
            <a:ext cx="939936" cy="98846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2CCDD12-A5D0-1F01-272F-CA4FD1D44234}"/>
              </a:ext>
            </a:extLst>
          </p:cNvPr>
          <p:cNvSpPr txBox="1"/>
          <p:nvPr/>
        </p:nvSpPr>
        <p:spPr>
          <a:xfrm>
            <a:off x="4775217" y="195099"/>
            <a:ext cx="58088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 Integration and Continuous Delivery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472F50C7-7EEB-454C-B242-D62D80010D2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438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Basics - Regional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491412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(Regional LB)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85A6D42C-538E-224D-9CC4-537724A8611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91905185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Terraform Custom Module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389954"/>
                </a:solidFill>
              </a:rPr>
              <a:t>Kubernetes Deployment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2922105" y="6553582"/>
            <a:ext cx="9090990" cy="93631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Create Kubernetes Deployment by building a custom Terraform Module</a:t>
            </a:r>
            <a:endParaRPr lang="en-US" sz="2600" b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Demo-25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99907B4-08E7-074C-A3A2-F83998F76B1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4290329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AF8ACE8-376B-0643-8C46-ACBFEE10F10A}"/>
              </a:ext>
            </a:extLst>
          </p:cNvPr>
          <p:cNvSpPr/>
          <p:nvPr/>
        </p:nvSpPr>
        <p:spPr>
          <a:xfrm>
            <a:off x="8727328" y="3538330"/>
            <a:ext cx="5456257" cy="16780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chemeClr val="bg1"/>
                </a:solidFill>
              </a:rPr>
              <a:t>Build a </a:t>
            </a:r>
            <a:r>
              <a:rPr lang="en-IN" sz="3000" dirty="0">
                <a:solidFill>
                  <a:srgbClr val="FFFF00"/>
                </a:solidFill>
              </a:rPr>
              <a:t>Local</a:t>
            </a:r>
            <a:r>
              <a:rPr lang="en-IN" sz="3000" dirty="0">
                <a:solidFill>
                  <a:schemeClr val="bg1"/>
                </a:solidFill>
              </a:rPr>
              <a:t> Terraform Module and call it from </a:t>
            </a:r>
            <a:r>
              <a:rPr lang="en-IN" sz="3000" dirty="0">
                <a:solidFill>
                  <a:srgbClr val="FFFF00"/>
                </a:solidFill>
              </a:rPr>
              <a:t>Root</a:t>
            </a:r>
            <a:r>
              <a:rPr lang="en-IN" sz="3000" dirty="0">
                <a:solidFill>
                  <a:schemeClr val="bg1"/>
                </a:solidFill>
              </a:rPr>
              <a:t> Module and Test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CDAF4C-755E-0247-ABAF-6B90F68CD6D5}"/>
              </a:ext>
            </a:extLst>
          </p:cNvPr>
          <p:cNvSpPr/>
          <p:nvPr/>
        </p:nvSpPr>
        <p:spPr>
          <a:xfrm>
            <a:off x="9576085" y="1448063"/>
            <a:ext cx="3411922" cy="132834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Modules</a:t>
            </a:r>
          </a:p>
          <a:p>
            <a:pPr algn="ctr"/>
            <a:r>
              <a:rPr lang="en-US" sz="3500" dirty="0"/>
              <a:t>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45318" y="436515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77507" y="0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5526425" y="307230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39" y="91663"/>
            <a:ext cx="699549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Build a Local Terraform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7FEFC-8220-3991-6D69-7AAFC6E6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0" y="4796046"/>
            <a:ext cx="5082375" cy="2867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24160E-6863-E0DD-4657-096A3616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" y="430887"/>
            <a:ext cx="5250888" cy="389872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7588DA-BC9E-AD6B-EE08-DE4E386250FF}"/>
              </a:ext>
            </a:extLst>
          </p:cNvPr>
          <p:cNvSpPr/>
          <p:nvPr/>
        </p:nvSpPr>
        <p:spPr>
          <a:xfrm>
            <a:off x="416420" y="3196583"/>
            <a:ext cx="3468756" cy="39776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1E501A-469B-ECF8-6801-36C59411B2A9}"/>
              </a:ext>
            </a:extLst>
          </p:cNvPr>
          <p:cNvSpPr/>
          <p:nvPr/>
        </p:nvSpPr>
        <p:spPr>
          <a:xfrm>
            <a:off x="288970" y="5929590"/>
            <a:ext cx="3011089" cy="170740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A487BA7-2DDC-AA5E-559D-43FAC09A8ACD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V="1">
            <a:off x="3300059" y="3395467"/>
            <a:ext cx="585117" cy="3387826"/>
          </a:xfrm>
          <a:prstGeom prst="bentConnector3">
            <a:avLst>
              <a:gd name="adj1" fmla="val 81912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170AFE69-BC0F-E140-8BB5-26E5E5B790F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0482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0" grpId="0"/>
      <p:bldP spid="5" grpId="0" animBg="1"/>
      <p:bldP spid="6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Provider</a:t>
            </a:r>
            <a:r>
              <a:rPr lang="en-US" sz="2400" dirty="0"/>
              <a:t> versions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Create GKE Cluster Custom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2"/>
            <a:ext cx="5103960" cy="63924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Modules: Kubernetes Deployment  Custom Module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Input</a:t>
            </a:r>
            <a:r>
              <a:rPr lang="en-US" sz="2400" dirty="0">
                <a:solidFill>
                  <a:schemeClr val="bg1"/>
                </a:solidFill>
              </a:rPr>
              <a:t> Variables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4A0842-B258-309E-7950-00A44EEA9A1C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Kubernetes Deployment </a:t>
            </a:r>
            <a:r>
              <a:rPr lang="en-US" sz="2400" dirty="0"/>
              <a:t>Terraform resource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C2899-FB48-9A3A-FA51-F05F55510C6A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58B2ED3-1DB0-36C1-CBB4-81C7D40C034B}"/>
              </a:ext>
            </a:extLst>
          </p:cNvPr>
          <p:cNvSpPr/>
          <p:nvPr/>
        </p:nvSpPr>
        <p:spPr>
          <a:xfrm>
            <a:off x="7685571" y="423495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Define Terraform </a:t>
            </a:r>
            <a:r>
              <a:rPr lang="en-US" sz="24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295456D-26DC-6D0A-C711-2501D615432D}"/>
              </a:ext>
            </a:extLst>
          </p:cNvPr>
          <p:cNvSpPr/>
          <p:nvPr/>
        </p:nvSpPr>
        <p:spPr>
          <a:xfrm>
            <a:off x="6097254" y="423495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963DE-6AE5-1AF0-05F4-3332D21662A3}"/>
              </a:ext>
            </a:extLst>
          </p:cNvPr>
          <p:cNvSpPr txBox="1"/>
          <p:nvPr/>
        </p:nvSpPr>
        <p:spPr>
          <a:xfrm>
            <a:off x="135745" y="67448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D2DCD-72F4-80A1-D4D7-3D474E87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17" y="1105376"/>
            <a:ext cx="5082375" cy="286783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5B40AE-49E1-77BD-520C-7C8342FBA7BA}"/>
              </a:ext>
            </a:extLst>
          </p:cNvPr>
          <p:cNvSpPr/>
          <p:nvPr/>
        </p:nvSpPr>
        <p:spPr>
          <a:xfrm>
            <a:off x="379397" y="2238920"/>
            <a:ext cx="3011089" cy="170740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FED4FA2-AC67-2045-B81D-10CEFFB1A58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9645102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239873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</a:t>
            </a:r>
            <a:r>
              <a:rPr lang="en-US" sz="2400" dirty="0">
                <a:solidFill>
                  <a:srgbClr val="FFFF00"/>
                </a:solidFill>
              </a:rPr>
              <a:t>Kubernetes Deployment </a:t>
            </a:r>
            <a:r>
              <a:rPr lang="en-US" sz="2400" dirty="0"/>
              <a:t>by calling </a:t>
            </a:r>
            <a:r>
              <a:rPr lang="en-US" sz="2400" dirty="0">
                <a:solidFill>
                  <a:srgbClr val="FFFF00"/>
                </a:solidFill>
              </a:rPr>
              <a:t>custom Kubernetes Deployment Terraform module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239873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Project-2: Deploy Kubernetes Deployment and Load Balancer Service by calling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5103960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Project-1: Terraform Manifests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c1 to c3, c5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82F51-DBEA-7246-BD0F-1DB55A15F64F}"/>
              </a:ext>
            </a:extLst>
          </p:cNvPr>
          <p:cNvSpPr txBox="1"/>
          <p:nvPr/>
        </p:nvSpPr>
        <p:spPr>
          <a:xfrm>
            <a:off x="146134" y="490182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A2529C-1F68-419E-1C88-FFB5E181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7" y="921069"/>
            <a:ext cx="5250888" cy="389872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48005CB-7B8C-8BB8-5036-A0629E0F8609}"/>
              </a:ext>
            </a:extLst>
          </p:cNvPr>
          <p:cNvSpPr/>
          <p:nvPr/>
        </p:nvSpPr>
        <p:spPr>
          <a:xfrm>
            <a:off x="485047" y="3686765"/>
            <a:ext cx="3468756" cy="39776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2E26BB0-C8FB-2F4E-A7FB-3654E4E72AA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905146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GKE Workload DevOps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70C0"/>
                </a:solidFill>
              </a:rPr>
              <a:t>GCP Cloud Build, GitHub GCP Cloud Build App and GitHub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468296" y="665762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DevOps Pipelines for </a:t>
            </a:r>
            <a:r>
              <a:rPr lang="en-US" sz="2400" b="1" dirty="0">
                <a:solidFill>
                  <a:srgbClr val="FFFF00"/>
                </a:solidFill>
              </a:rPr>
              <a:t>Kubernetes Deployment </a:t>
            </a:r>
            <a:r>
              <a:rPr lang="en-US" sz="2400" b="1" dirty="0">
                <a:solidFill>
                  <a:schemeClr val="bg1"/>
                </a:solidFill>
              </a:rPr>
              <a:t>Terraform Configs on GCP GKE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Demo-26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0109742-66B8-A341-B186-299C5D95AEB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6354226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60DBCB-894B-81BA-238B-A5D1C796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35" y="744766"/>
            <a:ext cx="10851851" cy="674999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The following resources are used for this implementation</a:t>
            </a:r>
          </a:p>
          <a:p>
            <a:r>
              <a:rPr lang="en-US" b="1" dirty="0"/>
              <a:t>GitHub Repositories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Branches</a:t>
            </a:r>
          </a:p>
          <a:p>
            <a:pPr lvl="2"/>
            <a:r>
              <a:rPr lang="en-US" dirty="0"/>
              <a:t>Main branch</a:t>
            </a:r>
          </a:p>
          <a:p>
            <a:pPr lvl="2"/>
            <a:r>
              <a:rPr lang="en-US" dirty="0"/>
              <a:t>Dev branch</a:t>
            </a:r>
          </a:p>
          <a:p>
            <a:pPr lvl="2"/>
            <a:r>
              <a:rPr lang="en-US" dirty="0"/>
              <a:t>Prod branch</a:t>
            </a:r>
          </a:p>
          <a:p>
            <a:pPr lvl="2"/>
            <a:r>
              <a:rPr lang="en-US" dirty="0"/>
              <a:t>Feature branch</a:t>
            </a:r>
          </a:p>
          <a:p>
            <a:pPr lvl="1"/>
            <a:r>
              <a:rPr lang="en-US" dirty="0"/>
              <a:t>GitHub </a:t>
            </a:r>
            <a:r>
              <a:rPr lang="en-US" dirty="0">
                <a:solidFill>
                  <a:srgbClr val="0070C0"/>
                </a:solidFill>
              </a:rPr>
              <a:t>Pull Request and Merge </a:t>
            </a:r>
            <a:r>
              <a:rPr lang="en-US" dirty="0"/>
              <a:t>concepts</a:t>
            </a:r>
          </a:p>
          <a:p>
            <a:pPr lvl="1"/>
            <a:r>
              <a:rPr lang="en-US" dirty="0"/>
              <a:t>GCP </a:t>
            </a:r>
            <a:r>
              <a:rPr lang="en-US" dirty="0">
                <a:solidFill>
                  <a:srgbClr val="0070C0"/>
                </a:solidFill>
              </a:rPr>
              <a:t>Cloud Build App </a:t>
            </a:r>
            <a:r>
              <a:rPr lang="en-US" dirty="0"/>
              <a:t>from GitHub Marketplace</a:t>
            </a:r>
          </a:p>
          <a:p>
            <a:r>
              <a:rPr lang="en-US" b="1" dirty="0"/>
              <a:t>GCP Cloud Build</a:t>
            </a:r>
          </a:p>
          <a:p>
            <a:pPr lvl="1"/>
            <a:r>
              <a:rPr lang="en-US" dirty="0"/>
              <a:t>Connections</a:t>
            </a:r>
          </a:p>
          <a:p>
            <a:pPr lvl="1"/>
            <a:r>
              <a:rPr lang="en-US" dirty="0"/>
              <a:t>Link Repositories</a:t>
            </a:r>
          </a:p>
          <a:p>
            <a:pPr lvl="1"/>
            <a:r>
              <a:rPr lang="en-US" dirty="0"/>
              <a:t>Triggers</a:t>
            </a:r>
          </a:p>
          <a:p>
            <a:r>
              <a:rPr lang="en-US" b="1" dirty="0">
                <a:solidFill>
                  <a:srgbClr val="0070C0"/>
                </a:solidFill>
              </a:rPr>
              <a:t>Kubernetes Resources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Kubernetes Deployments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Kubernetes Load Balancer Services</a:t>
            </a:r>
          </a:p>
          <a:p>
            <a:r>
              <a:rPr lang="en-US" b="1" dirty="0"/>
              <a:t>Terraform Concepts</a:t>
            </a:r>
          </a:p>
          <a:p>
            <a:pPr lvl="1"/>
            <a:r>
              <a:rPr lang="en-US" dirty="0"/>
              <a:t>Terraform Resources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custom modules</a:t>
            </a:r>
          </a:p>
          <a:p>
            <a:pPr lvl="1"/>
            <a:r>
              <a:rPr lang="en-US" dirty="0"/>
              <a:t>Terraform </a:t>
            </a:r>
            <a:r>
              <a:rPr lang="en-US" dirty="0">
                <a:solidFill>
                  <a:srgbClr val="0070C0"/>
                </a:solidFill>
              </a:rPr>
              <a:t>Remote Backend </a:t>
            </a:r>
            <a:r>
              <a:rPr lang="en-US" dirty="0"/>
              <a:t>using Google Cloud Storage Bucket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17BB3F-AE94-CB9E-BCB2-4AB7725E3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723" y="1601472"/>
            <a:ext cx="7772400" cy="426991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972D6F1-5740-0D4D-ADF2-F69B37B7C6B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8015767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08CEE4C-0EC3-4C4F-98DE-1499460ACFE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3217179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7E4789FD-1066-3D4A-9EDF-620BDF8189C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6892862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FF5D3-FE80-A1D7-2C00-76D829496ED6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6" name="Google Shape;412;p28">
            <a:extLst>
              <a:ext uri="{FF2B5EF4-FFF2-40B4-BE49-F238E27FC236}">
                <a16:creationId xmlns:a16="http://schemas.microsoft.com/office/drawing/2014/main" id="{4FF70CB7-3B14-2BD6-F68C-8EF89013BCF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03DD443E-3533-B53C-F98C-2ED624385538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54" name="Subtitle 2">
            <a:extLst>
              <a:ext uri="{FF2B5EF4-FFF2-40B4-BE49-F238E27FC236}">
                <a16:creationId xmlns:a16="http://schemas.microsoft.com/office/drawing/2014/main" id="{F27AEB98-4D42-D642-A7CF-7ACC88FC8E1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09912336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5" name="Google Shape;412;p28">
            <a:extLst>
              <a:ext uri="{FF2B5EF4-FFF2-40B4-BE49-F238E27FC236}">
                <a16:creationId xmlns:a16="http://schemas.microsoft.com/office/drawing/2014/main" id="{D3126087-2D32-092A-CAC6-5A7CAB93422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1D8D73E-9929-F47A-B301-21C3EEBF4864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BAB2A749-0E1C-21F6-18D3-6FBBC2DDAE1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551" y="5843673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F94A1B-7A86-BE94-51E3-514CB218130D}"/>
              </a:ext>
            </a:extLst>
          </p:cNvPr>
          <p:cNvSpPr/>
          <p:nvPr/>
        </p:nvSpPr>
        <p:spPr>
          <a:xfrm>
            <a:off x="8316663" y="5911194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01A79-EDAC-0E5A-21E5-B198511CDE10}"/>
              </a:ext>
            </a:extLst>
          </p:cNvPr>
          <p:cNvSpPr txBox="1"/>
          <p:nvPr/>
        </p:nvSpPr>
        <p:spPr>
          <a:xfrm>
            <a:off x="7785010" y="6394972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1030BE87-61DB-F446-AC9E-54BF7823C56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85585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Gateway API Basics + Static IP + Self-signed SSL with Kubernetes Secret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7861" y="2849326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8476" y="3935524"/>
            <a:ext cx="1458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54955" y="2609124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5781277" y="6370599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18407" y="6452816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46881" y="6428546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5761860" y="6899482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6806731" y="6899482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9044846" y="4570052"/>
            <a:ext cx="1105965" cy="3334049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3722881" y="4246046"/>
            <a:ext cx="169686" cy="6096633"/>
          </a:xfrm>
          <a:prstGeom prst="bentConnector3">
            <a:avLst>
              <a:gd name="adj1" fmla="val 23471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03453" y="4780117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3227" y="4867840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695220" y="4807843"/>
            <a:ext cx="385024" cy="29607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11162" cy="885408"/>
          </a:xfrm>
          <a:prstGeom prst="bentConnector3">
            <a:avLst>
              <a:gd name="adj1" fmla="val 2515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419695" y="3059092"/>
            <a:ext cx="545851" cy="1955118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71;p19">
            <a:extLst>
              <a:ext uri="{FF2B5EF4-FFF2-40B4-BE49-F238E27FC236}">
                <a16:creationId xmlns:a16="http://schemas.microsoft.com/office/drawing/2014/main" id="{FA2614EE-5554-4C99-C355-08ADE7D0B17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28666" y="2876031"/>
            <a:ext cx="946812" cy="903965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70A71DC-D05F-7C71-292F-2BEA5E850D7F}"/>
              </a:ext>
            </a:extLst>
          </p:cNvPr>
          <p:cNvSpPr txBox="1"/>
          <p:nvPr/>
        </p:nvSpPr>
        <p:spPr>
          <a:xfrm>
            <a:off x="7817546" y="3722420"/>
            <a:ext cx="1537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Kubernetes Secret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30086" y="3515308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9" idx="0"/>
            <a:endCxn id="46" idx="3"/>
          </p:cNvCxnSpPr>
          <p:nvPr/>
        </p:nvCxnSpPr>
        <p:spPr>
          <a:xfrm rot="16200000" flipH="1" flipV="1">
            <a:off x="6259139" y="1494089"/>
            <a:ext cx="860991" cy="3624874"/>
          </a:xfrm>
          <a:prstGeom prst="bentConnector4">
            <a:avLst>
              <a:gd name="adj1" fmla="val -40871"/>
              <a:gd name="adj2" fmla="val 86574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BF70FA0-5A97-5B2D-230B-A0C5EF493120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D9FCF9D9-30B1-8E45-AF2C-F66C0100106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5743693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49F56-DA74-1326-7478-DCBA635E3F4D}"/>
              </a:ext>
            </a:extLst>
          </p:cNvPr>
          <p:cNvSpPr txBox="1"/>
          <p:nvPr/>
        </p:nvSpPr>
        <p:spPr>
          <a:xfrm>
            <a:off x="3846563" y="640223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E0C13785-F5E4-3448-D8F7-0C4C88F970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344E197-0736-6806-1D09-4914C1591EAC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39662-0468-7940-297D-578675DF2500}"/>
              </a:ext>
            </a:extLst>
          </p:cNvPr>
          <p:cNvSpPr txBox="1"/>
          <p:nvPr/>
        </p:nvSpPr>
        <p:spPr>
          <a:xfrm>
            <a:off x="7715735" y="6407440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5" name="Google Shape;412;p28">
            <a:extLst>
              <a:ext uri="{FF2B5EF4-FFF2-40B4-BE49-F238E27FC236}">
                <a16:creationId xmlns:a16="http://schemas.microsoft.com/office/drawing/2014/main" id="{78450B99-064E-5A97-733F-0F6A3A09BC8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87498" y="581340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5AABE2B-2D7A-112A-BDA9-5357633BED3E}"/>
              </a:ext>
            </a:extLst>
          </p:cNvPr>
          <p:cNvSpPr/>
          <p:nvPr/>
        </p:nvSpPr>
        <p:spPr>
          <a:xfrm>
            <a:off x="8368610" y="5880923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37F98562-4C26-764F-8574-93990D35DB2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7964806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6499025D-81D4-4E45-B737-17688BD15A8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7333319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30574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544252"/>
            <a:ext cx="8385636" cy="90389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DevOps Pipelines for </a:t>
            </a:r>
          </a:p>
          <a:p>
            <a:pPr algn="ctr"/>
            <a:r>
              <a:rPr lang="en-US" sz="2400" b="1" dirty="0">
                <a:solidFill>
                  <a:srgbClr val="FFFF00"/>
                </a:solidFill>
              </a:rPr>
              <a:t>Kubernetes Deployment </a:t>
            </a:r>
            <a:r>
              <a:rPr lang="en-US" sz="2400" b="1" dirty="0">
                <a:solidFill>
                  <a:schemeClr val="bg1"/>
                </a:solidFill>
              </a:rPr>
              <a:t>Terraform Configs on GCP GKE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85571" y="200632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IN" dirty="0">
                <a:solidFill>
                  <a:srgbClr val="FFFF00"/>
                </a:solidFill>
              </a:rPr>
              <a:t>workloads/dev/k8s-myapp1</a:t>
            </a:r>
            <a:r>
              <a:rPr lang="en-US" sz="2400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97254" y="200632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85571" y="363021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Ensure </a:t>
            </a:r>
            <a:r>
              <a:rPr lang="en-US" sz="2400">
                <a:solidFill>
                  <a:srgbClr val="FFFF00"/>
                </a:solidFill>
              </a:rPr>
              <a:t>(</a:t>
            </a:r>
            <a:r>
              <a:rPr lang="en-IN">
                <a:solidFill>
                  <a:srgbClr val="FFFF00"/>
                </a:solidFill>
              </a:rPr>
              <a:t>environment = "dev”) </a:t>
            </a:r>
            <a:r>
              <a:rPr lang="en-IN"/>
              <a:t>in </a:t>
            </a:r>
            <a:r>
              <a:rPr lang="en-IN" err="1"/>
              <a:t>terraform.tfvars</a:t>
            </a:r>
            <a:r>
              <a:rPr lang="en-IN"/>
              <a:t> file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120784" y="363021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0AABEB-CF1C-4038-BEA5-DFFFCECC4DE3}"/>
              </a:ext>
            </a:extLst>
          </p:cNvPr>
          <p:cNvSpPr/>
          <p:nvPr/>
        </p:nvSpPr>
        <p:spPr>
          <a:xfrm>
            <a:off x="7685571" y="1479112"/>
            <a:ext cx="6809084" cy="4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Development Environment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0D9F8-E991-3F82-F635-CA94EAB6EC4F}"/>
              </a:ext>
            </a:extLst>
          </p:cNvPr>
          <p:cNvSpPr/>
          <p:nvPr/>
        </p:nvSpPr>
        <p:spPr>
          <a:xfrm>
            <a:off x="6097254" y="1479113"/>
            <a:ext cx="1241476" cy="473549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3C5F260-8B50-9D4B-2898-9E2B9B98B922}"/>
              </a:ext>
            </a:extLst>
          </p:cNvPr>
          <p:cNvSpPr/>
          <p:nvPr/>
        </p:nvSpPr>
        <p:spPr>
          <a:xfrm>
            <a:off x="7682352" y="2818267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Remote State Data source: Access GKE Dev Cluster Outputs “</a:t>
            </a:r>
            <a:r>
              <a:rPr lang="en-US" sz="2400" dirty="0">
                <a:solidFill>
                  <a:srgbClr val="FFFF00"/>
                </a:solidFill>
              </a:rPr>
              <a:t>dev/</a:t>
            </a:r>
            <a:r>
              <a:rPr lang="en-US" sz="2400" dirty="0" err="1">
                <a:solidFill>
                  <a:srgbClr val="FFFF00"/>
                </a:solidFill>
              </a:rPr>
              <a:t>gke</a:t>
            </a:r>
            <a:r>
              <a:rPr lang="en-US" sz="2400" dirty="0">
                <a:solidFill>
                  <a:srgbClr val="FFFF00"/>
                </a:solidFill>
              </a:rPr>
              <a:t>-cluster</a:t>
            </a:r>
            <a:r>
              <a:rPr lang="en-US" sz="2400" dirty="0"/>
              <a:t>”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3992C5-0A0F-E7E8-BF5B-F1C2FE053A48}"/>
              </a:ext>
            </a:extLst>
          </p:cNvPr>
          <p:cNvSpPr/>
          <p:nvPr/>
        </p:nvSpPr>
        <p:spPr>
          <a:xfrm>
            <a:off x="6117565" y="2818268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2A4C46-C624-24F7-26B3-3355F4FDC51E}"/>
              </a:ext>
            </a:extLst>
          </p:cNvPr>
          <p:cNvSpPr/>
          <p:nvPr/>
        </p:nvSpPr>
        <p:spPr>
          <a:xfrm>
            <a:off x="7662041" y="52502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Update GCS Bucket (</a:t>
            </a:r>
            <a:r>
              <a:rPr lang="en-US" sz="2400" dirty="0">
                <a:solidFill>
                  <a:srgbClr val="FFFF00"/>
                </a:solidFill>
              </a:rPr>
              <a:t>your</a:t>
            </a:r>
            <a:r>
              <a:rPr lang="en-US" sz="2400" dirty="0">
                <a:solidFill>
                  <a:schemeClr val="bg1"/>
                </a:solidFill>
              </a:rPr>
              <a:t> bucket name) and State file prefix as </a:t>
            </a:r>
            <a:r>
              <a:rPr lang="en-US" sz="2400" dirty="0">
                <a:solidFill>
                  <a:srgbClr val="FFFF00"/>
                </a:solidFill>
              </a:rPr>
              <a:t>“</a:t>
            </a:r>
            <a:r>
              <a:rPr lang="en-IN" dirty="0">
                <a:solidFill>
                  <a:srgbClr val="FFFF00"/>
                </a:solidFill>
              </a:rPr>
              <a:t>workloads/prod/k8s-myapp1</a:t>
            </a:r>
            <a:r>
              <a:rPr lang="en-US" sz="2400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35CBC6-A51F-1C4A-F4AB-F65373DB86F1}"/>
              </a:ext>
            </a:extLst>
          </p:cNvPr>
          <p:cNvSpPr/>
          <p:nvPr/>
        </p:nvSpPr>
        <p:spPr>
          <a:xfrm>
            <a:off x="6073724" y="52502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28E61D-073B-14A5-5300-560725B374C1}"/>
              </a:ext>
            </a:extLst>
          </p:cNvPr>
          <p:cNvSpPr/>
          <p:nvPr/>
        </p:nvSpPr>
        <p:spPr>
          <a:xfrm>
            <a:off x="7662041" y="687411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Ensure 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IN" dirty="0">
                <a:solidFill>
                  <a:srgbClr val="FFFF00"/>
                </a:solidFill>
              </a:rPr>
              <a:t>environment = ”prod”) </a:t>
            </a:r>
            <a:r>
              <a:rPr lang="en-IN" dirty="0"/>
              <a:t>in </a:t>
            </a:r>
            <a:r>
              <a:rPr lang="en-IN" dirty="0" err="1"/>
              <a:t>terraform.tfvars</a:t>
            </a:r>
            <a:r>
              <a:rPr lang="en-IN" dirty="0"/>
              <a:t> file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8C52D9D-311C-13A8-7FFB-C7A31A713A20}"/>
              </a:ext>
            </a:extLst>
          </p:cNvPr>
          <p:cNvSpPr/>
          <p:nvPr/>
        </p:nvSpPr>
        <p:spPr>
          <a:xfrm>
            <a:off x="6097254" y="687411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TFVARS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049CC23-D945-AF86-7C43-BC82E0A338F2}"/>
              </a:ext>
            </a:extLst>
          </p:cNvPr>
          <p:cNvSpPr/>
          <p:nvPr/>
        </p:nvSpPr>
        <p:spPr>
          <a:xfrm>
            <a:off x="7662041" y="4723007"/>
            <a:ext cx="6809084" cy="4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Production Environment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B65AFAD-68B4-0625-51CD-45E70515A3AF}"/>
              </a:ext>
            </a:extLst>
          </p:cNvPr>
          <p:cNvSpPr/>
          <p:nvPr/>
        </p:nvSpPr>
        <p:spPr>
          <a:xfrm>
            <a:off x="6073724" y="4723008"/>
            <a:ext cx="1241476" cy="473549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PROD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1D1D0C-D866-A335-3538-E9703EF4ED29}"/>
              </a:ext>
            </a:extLst>
          </p:cNvPr>
          <p:cNvSpPr/>
          <p:nvPr/>
        </p:nvSpPr>
        <p:spPr>
          <a:xfrm>
            <a:off x="7658822" y="606216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Remote State Data source: Access GKE Dev Cluster Outputs “</a:t>
            </a:r>
            <a:r>
              <a:rPr lang="en-US" sz="2400" dirty="0">
                <a:solidFill>
                  <a:srgbClr val="FFFF00"/>
                </a:solidFill>
              </a:rPr>
              <a:t>prod/</a:t>
            </a:r>
            <a:r>
              <a:rPr lang="en-US" sz="2400" dirty="0" err="1">
                <a:solidFill>
                  <a:srgbClr val="FFFF00"/>
                </a:solidFill>
              </a:rPr>
              <a:t>gke</a:t>
            </a:r>
            <a:r>
              <a:rPr lang="en-US" sz="2400" dirty="0">
                <a:solidFill>
                  <a:srgbClr val="FFFF00"/>
                </a:solidFill>
              </a:rPr>
              <a:t>-cluster</a:t>
            </a:r>
            <a:r>
              <a:rPr lang="en-US" sz="2400" dirty="0"/>
              <a:t>”</a:t>
            </a:r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FEDB83-D715-33CB-2D31-8B4EA3A4823A}"/>
              </a:ext>
            </a:extLst>
          </p:cNvPr>
          <p:cNvSpPr/>
          <p:nvPr/>
        </p:nvSpPr>
        <p:spPr>
          <a:xfrm>
            <a:off x="6094035" y="606216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95425-D49E-9F22-0EBF-5037DB74C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09" y="130629"/>
            <a:ext cx="5173236" cy="751858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05C0CF-8934-B16A-E43A-284B72708017}"/>
              </a:ext>
            </a:extLst>
          </p:cNvPr>
          <p:cNvSpPr/>
          <p:nvPr/>
        </p:nvSpPr>
        <p:spPr>
          <a:xfrm>
            <a:off x="441534" y="1188483"/>
            <a:ext cx="4519448" cy="3178461"/>
          </a:xfrm>
          <a:prstGeom prst="roundRect">
            <a:avLst>
              <a:gd name="adj" fmla="val 652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0C2C8BA-F6A0-BFB4-EF6D-4E99F9C51965}"/>
              </a:ext>
            </a:extLst>
          </p:cNvPr>
          <p:cNvSpPr/>
          <p:nvPr/>
        </p:nvSpPr>
        <p:spPr>
          <a:xfrm>
            <a:off x="441534" y="4432378"/>
            <a:ext cx="4519448" cy="3178461"/>
          </a:xfrm>
          <a:prstGeom prst="roundRect">
            <a:avLst>
              <a:gd name="adj" fmla="val 6528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7AA86062-32FA-A449-B662-A55F080B94D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3280595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21661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87392" y="679732"/>
            <a:ext cx="8385636" cy="67354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Demo: </a:t>
            </a:r>
            <a:r>
              <a:rPr lang="en-US" sz="2000" b="1" dirty="0">
                <a:solidFill>
                  <a:schemeClr val="bg1"/>
                </a:solidFill>
              </a:rPr>
              <a:t>Implement DevOps Pipelines for 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</a:rPr>
              <a:t>Kubernetes Deployment </a:t>
            </a:r>
            <a:r>
              <a:rPr lang="en-US" sz="2000" b="1" dirty="0">
                <a:solidFill>
                  <a:schemeClr val="bg1"/>
                </a:solidFill>
              </a:rPr>
              <a:t>Terraform Configs on GCP GKE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9AB6AD-7989-6B35-1F23-FD23D02B127A}"/>
              </a:ext>
            </a:extLst>
          </p:cNvPr>
          <p:cNvSpPr/>
          <p:nvPr/>
        </p:nvSpPr>
        <p:spPr>
          <a:xfrm>
            <a:off x="7662041" y="2260088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Kubernetes Deployment Module </a:t>
            </a:r>
            <a:r>
              <a:rPr lang="en-US" sz="2400" dirty="0">
                <a:solidFill>
                  <a:schemeClr val="bg1"/>
                </a:solidFill>
              </a:rPr>
              <a:t>we have created in Demo-25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B0FA38B-EA8B-8516-9C8F-21C7930BAC2B}"/>
              </a:ext>
            </a:extLst>
          </p:cNvPr>
          <p:cNvSpPr/>
          <p:nvPr/>
        </p:nvSpPr>
        <p:spPr>
          <a:xfrm>
            <a:off x="6073724" y="2260089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CHILD</a:t>
            </a:r>
          </a:p>
          <a:p>
            <a:pPr algn="ctr"/>
            <a:r>
              <a:rPr lang="en-US" sz="1400"/>
              <a:t>MODULE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2E3AE4-1ED5-3CA9-6624-E028EC580143}"/>
              </a:ext>
            </a:extLst>
          </p:cNvPr>
          <p:cNvSpPr/>
          <p:nvPr/>
        </p:nvSpPr>
        <p:spPr>
          <a:xfrm>
            <a:off x="7662041" y="3158720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err="1">
                <a:solidFill>
                  <a:srgbClr val="FFFF00"/>
                </a:solidFill>
              </a:rPr>
              <a:t>cloudbuild.yaml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lang="en-US" sz="2400"/>
              <a:t>contains Terraform commands with DevOps pipeline code</a:t>
            </a:r>
            <a:endParaRPr lang="en-IN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65EAAA8-7F87-CF3B-6A65-6E534F6A516C}"/>
              </a:ext>
            </a:extLst>
          </p:cNvPr>
          <p:cNvSpPr/>
          <p:nvPr/>
        </p:nvSpPr>
        <p:spPr>
          <a:xfrm>
            <a:off x="6097254" y="3158721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cloudbuild</a:t>
            </a:r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98B0698-0214-600B-0598-677090219A3E}"/>
              </a:ext>
            </a:extLst>
          </p:cNvPr>
          <p:cNvSpPr/>
          <p:nvPr/>
        </p:nvSpPr>
        <p:spPr>
          <a:xfrm>
            <a:off x="6132549" y="1449320"/>
            <a:ext cx="8362106" cy="67354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All these TF Configs are copy from </a:t>
            </a:r>
            <a:r>
              <a:rPr lang="en-US" sz="2400" dirty="0">
                <a:solidFill>
                  <a:srgbClr val="FFFF00"/>
                </a:solidFill>
              </a:rPr>
              <a:t>Child Module </a:t>
            </a:r>
            <a:r>
              <a:rPr lang="en-US" sz="2400" dirty="0"/>
              <a:t>Demo-25  (</a:t>
            </a:r>
            <a:r>
              <a:rPr lang="en-US" sz="2400" dirty="0">
                <a:solidFill>
                  <a:srgbClr val="FFFF00"/>
                </a:solidFill>
              </a:rPr>
              <a:t>modules</a:t>
            </a:r>
            <a:r>
              <a:rPr lang="en-US" sz="2400" dirty="0"/>
              <a:t> folder)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D56E1-A154-672C-7B89-FCB1F7F25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2" y="686014"/>
            <a:ext cx="5632552" cy="423942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F42D79-24FB-574F-1AEB-BB3CE0183573}"/>
              </a:ext>
            </a:extLst>
          </p:cNvPr>
          <p:cNvSpPr/>
          <p:nvPr/>
        </p:nvSpPr>
        <p:spPr>
          <a:xfrm>
            <a:off x="401636" y="1845093"/>
            <a:ext cx="4277142" cy="1921268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1E7D7B8-6368-A003-8BCA-046D9BA47E97}"/>
              </a:ext>
            </a:extLst>
          </p:cNvPr>
          <p:cNvSpPr/>
          <p:nvPr/>
        </p:nvSpPr>
        <p:spPr>
          <a:xfrm>
            <a:off x="381343" y="4165314"/>
            <a:ext cx="2729501" cy="327061"/>
          </a:xfrm>
          <a:prstGeom prst="roundRect">
            <a:avLst>
              <a:gd name="adj" fmla="val 6125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49B88DC-9E81-044E-9B57-853951E7F97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73842864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Continuous Integration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1402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523375" y="684594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App on GKE Cluster - Continuous Integration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Demo-27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451C86E-743D-33A6-B96C-062EE5040EE1}"/>
              </a:ext>
            </a:extLst>
          </p:cNvPr>
          <p:cNvSpPr/>
          <p:nvPr/>
        </p:nvSpPr>
        <p:spPr>
          <a:xfrm>
            <a:off x="4089704" y="5210589"/>
            <a:ext cx="7234603" cy="1468412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07440-8BEF-EE8F-F0E1-7AD826DF7B08}"/>
              </a:ext>
            </a:extLst>
          </p:cNvPr>
          <p:cNvSpPr txBox="1"/>
          <p:nvPr/>
        </p:nvSpPr>
        <p:spPr>
          <a:xfrm>
            <a:off x="4711475" y="6215481"/>
            <a:ext cx="93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GitHub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004222-7DED-3B86-979F-0AF78F07786C}"/>
              </a:ext>
            </a:extLst>
          </p:cNvPr>
          <p:cNvSpPr txBox="1"/>
          <p:nvPr/>
        </p:nvSpPr>
        <p:spPr>
          <a:xfrm>
            <a:off x="9488798" y="6169838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Cloud Build</a:t>
            </a:r>
          </a:p>
        </p:txBody>
      </p:sp>
      <p:pic>
        <p:nvPicPr>
          <p:cNvPr id="15" name="Google Shape;2044;p49">
            <a:extLst>
              <a:ext uri="{FF2B5EF4-FFF2-40B4-BE49-F238E27FC236}">
                <a16:creationId xmlns:a16="http://schemas.microsoft.com/office/drawing/2014/main" id="{C3363D0A-5077-0143-AB5B-B1FC7771BC3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39936" y="5275216"/>
            <a:ext cx="770048" cy="859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9758E3-BF59-686C-B0CC-5659B212007B}"/>
              </a:ext>
            </a:extLst>
          </p:cNvPr>
          <p:cNvSpPr txBox="1"/>
          <p:nvPr/>
        </p:nvSpPr>
        <p:spPr>
          <a:xfrm>
            <a:off x="6762159" y="6164450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0070C0"/>
                </a:solidFill>
              </a:rPr>
              <a:t>Artifact Registry</a:t>
            </a:r>
          </a:p>
        </p:txBody>
      </p:sp>
      <p:pic>
        <p:nvPicPr>
          <p:cNvPr id="18" name="Google Shape;2054;p49">
            <a:extLst>
              <a:ext uri="{FF2B5EF4-FFF2-40B4-BE49-F238E27FC236}">
                <a16:creationId xmlns:a16="http://schemas.microsoft.com/office/drawing/2014/main" id="{997ABF72-E106-251E-A68A-5C786FB979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68393" y="5275215"/>
            <a:ext cx="1062232" cy="95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42503E-73CB-B3D6-2274-FD21852BD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919" y="5375151"/>
            <a:ext cx="1066800" cy="939800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9CA73E33-04B2-C748-B9C4-02EE2509B29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157765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86D16-7B73-D51B-93DF-640E1FC9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</a:t>
            </a:r>
          </a:p>
        </p:txBody>
      </p:sp>
      <p:sp>
        <p:nvSpPr>
          <p:cNvPr id="5" name="Google Shape;540;p32">
            <a:extLst>
              <a:ext uri="{FF2B5EF4-FFF2-40B4-BE49-F238E27FC236}">
                <a16:creationId xmlns:a16="http://schemas.microsoft.com/office/drawing/2014/main" id="{69BBB8B2-0FFE-EE7D-F75B-892D191AB8DF}"/>
              </a:ext>
            </a:extLst>
          </p:cNvPr>
          <p:cNvSpPr/>
          <p:nvPr/>
        </p:nvSpPr>
        <p:spPr>
          <a:xfrm>
            <a:off x="11179971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2056;p49">
            <a:extLst>
              <a:ext uri="{FF2B5EF4-FFF2-40B4-BE49-F238E27FC236}">
                <a16:creationId xmlns:a16="http://schemas.microsoft.com/office/drawing/2014/main" id="{CBE1F68E-9F1C-3DCE-0A54-66B2285E6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5739" y="3089526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0;p32">
            <a:extLst>
              <a:ext uri="{FF2B5EF4-FFF2-40B4-BE49-F238E27FC236}">
                <a16:creationId xmlns:a16="http://schemas.microsoft.com/office/drawing/2014/main" id="{CCD9E8C7-E7F7-3413-E113-5271DD372519}"/>
              </a:ext>
            </a:extLst>
          </p:cNvPr>
          <p:cNvSpPr/>
          <p:nvPr/>
        </p:nvSpPr>
        <p:spPr>
          <a:xfrm>
            <a:off x="864219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40;p32">
            <a:extLst>
              <a:ext uri="{FF2B5EF4-FFF2-40B4-BE49-F238E27FC236}">
                <a16:creationId xmlns:a16="http://schemas.microsoft.com/office/drawing/2014/main" id="{8D16CDE3-6BB3-2259-B367-BC423E8D8DD8}"/>
              </a:ext>
            </a:extLst>
          </p:cNvPr>
          <p:cNvSpPr/>
          <p:nvPr/>
        </p:nvSpPr>
        <p:spPr>
          <a:xfrm>
            <a:off x="5995999" y="3084615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044;p49">
            <a:extLst>
              <a:ext uri="{FF2B5EF4-FFF2-40B4-BE49-F238E27FC236}">
                <a16:creationId xmlns:a16="http://schemas.microsoft.com/office/drawing/2014/main" id="{19B28D41-4CE7-EF44-41A4-7C2BB6D16C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959" y="3090177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C6F5E7-D82B-99F3-A323-B48596941BB0}"/>
              </a:ext>
            </a:extLst>
          </p:cNvPr>
          <p:cNvSpPr/>
          <p:nvPr/>
        </p:nvSpPr>
        <p:spPr>
          <a:xfrm>
            <a:off x="173630" y="4556053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App Code</a:t>
            </a:r>
          </a:p>
          <a:p>
            <a:pPr algn="ctr"/>
            <a:r>
              <a:rPr lang="en-US" sz="3000" dirty="0"/>
              <a:t>(Application Code + Docker Files)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C6B21C-040C-89D0-BF7B-FB47072584D6}"/>
              </a:ext>
            </a:extLst>
          </p:cNvPr>
          <p:cNvSpPr/>
          <p:nvPr/>
        </p:nvSpPr>
        <p:spPr>
          <a:xfrm>
            <a:off x="5176297" y="4597288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Build Packages</a:t>
            </a:r>
          </a:p>
          <a:p>
            <a:pPr algn="ctr"/>
            <a:r>
              <a:rPr lang="en-US" sz="3000" dirty="0"/>
              <a:t>(Build Docker Image)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7E5E75-39BF-F708-F66E-358A60F893DE}"/>
              </a:ext>
            </a:extLst>
          </p:cNvPr>
          <p:cNvSpPr/>
          <p:nvPr/>
        </p:nvSpPr>
        <p:spPr>
          <a:xfrm>
            <a:off x="10178964" y="4575089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Packages</a:t>
            </a:r>
          </a:p>
          <a:p>
            <a:pPr algn="ctr"/>
            <a:r>
              <a:rPr lang="en-US" sz="3000" dirty="0"/>
              <a:t>(Store Docker Image)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82B8EA9-97CA-1F13-2EF0-5AB3744CA9B3}"/>
              </a:ext>
            </a:extLst>
          </p:cNvPr>
          <p:cNvSpPr/>
          <p:nvPr/>
        </p:nvSpPr>
        <p:spPr>
          <a:xfrm>
            <a:off x="189605" y="1470841"/>
            <a:ext cx="14299114" cy="1313793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Continuous Integration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7CBB3-EB8A-9050-72B0-E38B3BFF0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65" y="3191658"/>
            <a:ext cx="574378" cy="5060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EFAC628-575E-794F-A000-EB80C2A9CBE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9824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7077192" y="2035647"/>
            <a:ext cx="7122286" cy="552324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192" y="201395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7346109" y="2626948"/>
            <a:ext cx="6432954" cy="469826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7346109" y="2617340"/>
            <a:ext cx="255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Customer Project: gcplearn9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9921251" y="112569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78B718A-174A-CD32-64C6-A916EBC12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90" y="715574"/>
            <a:ext cx="1623205" cy="1623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C9D68D-4C1A-763C-FB36-C3861221F515}"/>
              </a:ext>
            </a:extLst>
          </p:cNvPr>
          <p:cNvSpPr txBox="1"/>
          <p:nvPr/>
        </p:nvSpPr>
        <p:spPr>
          <a:xfrm>
            <a:off x="802195" y="2389641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5CF60-4EF3-0F6E-1C43-8BAD914B2F6C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2118295" y="1480173"/>
            <a:ext cx="7802956" cy="470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EB5DF-EEEA-9566-356B-AE81867B995B}"/>
              </a:ext>
            </a:extLst>
          </p:cNvPr>
          <p:cNvSpPr txBox="1"/>
          <p:nvPr/>
        </p:nvSpPr>
        <p:spPr>
          <a:xfrm>
            <a:off x="3881275" y="109628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Check-in Code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1533" y="1834654"/>
            <a:ext cx="0" cy="25275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28666-0A74-CA58-97EC-56B45F1DF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3677" y="1202106"/>
            <a:ext cx="647811" cy="570691"/>
          </a:xfrm>
          <a:prstGeom prst="rect">
            <a:avLst/>
          </a:prstGeom>
        </p:spPr>
      </p:pic>
      <p:sp>
        <p:nvSpPr>
          <p:cNvPr id="28" name="Subtitle 2">
            <a:extLst>
              <a:ext uri="{FF2B5EF4-FFF2-40B4-BE49-F238E27FC236}">
                <a16:creationId xmlns:a16="http://schemas.microsoft.com/office/drawing/2014/main" id="{61087795-38B5-D84F-B6C3-4DDA1A7EEC0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1417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 animBg="1"/>
      <p:bldP spid="11" grpId="0"/>
      <p:bldP spid="13" grpId="0" animBg="1"/>
      <p:bldP spid="15" grpId="0" animBg="1"/>
      <p:bldP spid="17" grpId="0" animBg="1"/>
      <p:bldP spid="24" grpId="0"/>
      <p:bldP spid="27" grpId="0"/>
      <p:bldP spid="30" grpId="0"/>
      <p:bldP spid="33" grpId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A4456438-15F7-EBA9-D702-2AE6993988C3}"/>
              </a:ext>
            </a:extLst>
          </p:cNvPr>
          <p:cNvSpPr/>
          <p:nvPr/>
        </p:nvSpPr>
        <p:spPr>
          <a:xfrm>
            <a:off x="154572" y="0"/>
            <a:ext cx="13123849" cy="769112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B98FAA2D-B02D-FA7B-7AB1-5854142F7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188" y="-2546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9333E-3984-3EA7-8AC2-C3D495D61EA9}"/>
              </a:ext>
            </a:extLst>
          </p:cNvPr>
          <p:cNvSpPr/>
          <p:nvPr/>
        </p:nvSpPr>
        <p:spPr>
          <a:xfrm>
            <a:off x="356729" y="386081"/>
            <a:ext cx="12833098" cy="717169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2F14-B3BF-BC64-0FB8-8BCA12C2D624}"/>
              </a:ext>
            </a:extLst>
          </p:cNvPr>
          <p:cNvSpPr txBox="1"/>
          <p:nvPr/>
        </p:nvSpPr>
        <p:spPr>
          <a:xfrm>
            <a:off x="374009" y="409518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6" name="Google Shape;696;p35">
            <a:extLst>
              <a:ext uri="{FF2B5EF4-FFF2-40B4-BE49-F238E27FC236}">
                <a16:creationId xmlns:a16="http://schemas.microsoft.com/office/drawing/2014/main" id="{F39DAE52-7DDA-796A-0F64-C86B20F81A10}"/>
              </a:ext>
            </a:extLst>
          </p:cNvPr>
          <p:cNvSpPr/>
          <p:nvPr/>
        </p:nvSpPr>
        <p:spPr>
          <a:xfrm>
            <a:off x="539365" y="1184849"/>
            <a:ext cx="12427393" cy="6255273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7C434-4627-C2BB-4F17-267A13B235F6}"/>
              </a:ext>
            </a:extLst>
          </p:cNvPr>
          <p:cNvSpPr txBox="1"/>
          <p:nvPr/>
        </p:nvSpPr>
        <p:spPr>
          <a:xfrm>
            <a:off x="1033592" y="1197250"/>
            <a:ext cx="1786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VPC: </a:t>
            </a:r>
            <a:r>
              <a:rPr lang="en-US" sz="1400" dirty="0" err="1"/>
              <a:t>myvpc</a:t>
            </a:r>
            <a:endParaRPr lang="en-US" sz="1400" dirty="0"/>
          </a:p>
        </p:txBody>
      </p:sp>
      <p:pic>
        <p:nvPicPr>
          <p:cNvPr id="21" name="Google Shape;291;p25">
            <a:extLst>
              <a:ext uri="{FF2B5EF4-FFF2-40B4-BE49-F238E27FC236}">
                <a16:creationId xmlns:a16="http://schemas.microsoft.com/office/drawing/2014/main" id="{8D343673-202B-4C82-7DFC-2A37B63265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46" y="1218503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56;p47">
            <a:extLst>
              <a:ext uri="{FF2B5EF4-FFF2-40B4-BE49-F238E27FC236}">
                <a16:creationId xmlns:a16="http://schemas.microsoft.com/office/drawing/2014/main" id="{E03F9493-B0A3-0151-66C3-D7B5C5EAF0B9}"/>
              </a:ext>
            </a:extLst>
          </p:cNvPr>
          <p:cNvSpPr/>
          <p:nvPr/>
        </p:nvSpPr>
        <p:spPr>
          <a:xfrm>
            <a:off x="630838" y="1619997"/>
            <a:ext cx="12160789" cy="574012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EE5F30-7566-00E2-9069-0E80F39207BA}"/>
              </a:ext>
            </a:extLst>
          </p:cNvPr>
          <p:cNvSpPr txBox="1"/>
          <p:nvPr/>
        </p:nvSpPr>
        <p:spPr>
          <a:xfrm>
            <a:off x="642246" y="1669598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62" name="Google Shape;540;p32">
            <a:extLst>
              <a:ext uri="{FF2B5EF4-FFF2-40B4-BE49-F238E27FC236}">
                <a16:creationId xmlns:a16="http://schemas.microsoft.com/office/drawing/2014/main" id="{C9B76D97-2D3E-83E9-887A-68244BE4FD30}"/>
              </a:ext>
            </a:extLst>
          </p:cNvPr>
          <p:cNvSpPr/>
          <p:nvPr/>
        </p:nvSpPr>
        <p:spPr>
          <a:xfrm>
            <a:off x="2892603" y="179083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573;p32">
            <a:extLst>
              <a:ext uri="{FF2B5EF4-FFF2-40B4-BE49-F238E27FC236}">
                <a16:creationId xmlns:a16="http://schemas.microsoft.com/office/drawing/2014/main" id="{C234926E-311F-E961-0304-E2FE9AD71B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601" y="1790831"/>
            <a:ext cx="699911" cy="70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00;p23">
            <a:extLst>
              <a:ext uri="{FF2B5EF4-FFF2-40B4-BE49-F238E27FC236}">
                <a16:creationId xmlns:a16="http://schemas.microsoft.com/office/drawing/2014/main" id="{9BAA832F-1172-732F-9F80-994930EF6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581" y="1939262"/>
            <a:ext cx="600372" cy="63315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D7037E6-CF32-1DDF-47D3-5A047AE84FD7}"/>
              </a:ext>
            </a:extLst>
          </p:cNvPr>
          <p:cNvSpPr txBox="1"/>
          <p:nvPr/>
        </p:nvSpPr>
        <p:spPr>
          <a:xfrm>
            <a:off x="655175" y="2504374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Cluster</a:t>
            </a:r>
          </a:p>
        </p:txBody>
      </p:sp>
      <p:sp>
        <p:nvSpPr>
          <p:cNvPr id="77" name="Google Shape;702;p35">
            <a:extLst>
              <a:ext uri="{FF2B5EF4-FFF2-40B4-BE49-F238E27FC236}">
                <a16:creationId xmlns:a16="http://schemas.microsoft.com/office/drawing/2014/main" id="{CFC55A18-B5D8-765C-B835-B611E7B9E62A}"/>
              </a:ext>
            </a:extLst>
          </p:cNvPr>
          <p:cNvSpPr/>
          <p:nvPr/>
        </p:nvSpPr>
        <p:spPr>
          <a:xfrm>
            <a:off x="6296884" y="1738969"/>
            <a:ext cx="6460895" cy="536060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F480F-DB70-592C-85A3-A6EE84757068}"/>
              </a:ext>
            </a:extLst>
          </p:cNvPr>
          <p:cNvSpPr txBox="1"/>
          <p:nvPr/>
        </p:nvSpPr>
        <p:spPr>
          <a:xfrm>
            <a:off x="6263036" y="1690075"/>
            <a:ext cx="1842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Subnet: 10.128.0.0/20</a:t>
            </a:r>
          </a:p>
        </p:txBody>
      </p:sp>
      <p:sp>
        <p:nvSpPr>
          <p:cNvPr id="8" name="Google Shape;699;p35">
            <a:extLst>
              <a:ext uri="{FF2B5EF4-FFF2-40B4-BE49-F238E27FC236}">
                <a16:creationId xmlns:a16="http://schemas.microsoft.com/office/drawing/2014/main" id="{4683D28B-01C8-94FC-E2E6-D1DA9C8B01BB}"/>
              </a:ext>
            </a:extLst>
          </p:cNvPr>
          <p:cNvSpPr/>
          <p:nvPr/>
        </p:nvSpPr>
        <p:spPr>
          <a:xfrm>
            <a:off x="6454333" y="1939263"/>
            <a:ext cx="3053295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9;p35">
            <a:extLst>
              <a:ext uri="{FF2B5EF4-FFF2-40B4-BE49-F238E27FC236}">
                <a16:creationId xmlns:a16="http://schemas.microsoft.com/office/drawing/2014/main" id="{02202431-1BE6-BD03-6EC8-CC0999B14940}"/>
              </a:ext>
            </a:extLst>
          </p:cNvPr>
          <p:cNvSpPr/>
          <p:nvPr/>
        </p:nvSpPr>
        <p:spPr>
          <a:xfrm>
            <a:off x="9730698" y="1939263"/>
            <a:ext cx="2851926" cy="5036832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6D617F-DF99-3014-1170-87D5A3E8B26E}"/>
              </a:ext>
            </a:extLst>
          </p:cNvPr>
          <p:cNvSpPr txBox="1"/>
          <p:nvPr/>
        </p:nvSpPr>
        <p:spPr>
          <a:xfrm>
            <a:off x="6429178" y="1892302"/>
            <a:ext cx="1590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532E3-2EF2-38C3-E29C-9F76860AC9AD}"/>
              </a:ext>
            </a:extLst>
          </p:cNvPr>
          <p:cNvSpPr txBox="1"/>
          <p:nvPr/>
        </p:nvSpPr>
        <p:spPr>
          <a:xfrm>
            <a:off x="9708325" y="1871173"/>
            <a:ext cx="1598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Zone: us-central1-b</a:t>
            </a:r>
          </a:p>
        </p:txBody>
      </p:sp>
      <p:sp>
        <p:nvSpPr>
          <p:cNvPr id="46" name="Google Shape;540;p32">
            <a:extLst>
              <a:ext uri="{FF2B5EF4-FFF2-40B4-BE49-F238E27FC236}">
                <a16:creationId xmlns:a16="http://schemas.microsoft.com/office/drawing/2014/main" id="{CD698816-478B-7C07-2E43-EC0683EFC366}"/>
              </a:ext>
            </a:extLst>
          </p:cNvPr>
          <p:cNvSpPr/>
          <p:nvPr/>
        </p:nvSpPr>
        <p:spPr>
          <a:xfrm>
            <a:off x="6551352" y="2172869"/>
            <a:ext cx="2866160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540;p32">
            <a:extLst>
              <a:ext uri="{FF2B5EF4-FFF2-40B4-BE49-F238E27FC236}">
                <a16:creationId xmlns:a16="http://schemas.microsoft.com/office/drawing/2014/main" id="{9C9AD52C-9686-71F3-C19A-0285C202E4F3}"/>
              </a:ext>
            </a:extLst>
          </p:cNvPr>
          <p:cNvSpPr/>
          <p:nvPr/>
        </p:nvSpPr>
        <p:spPr>
          <a:xfrm>
            <a:off x="9900262" y="2178950"/>
            <a:ext cx="2460564" cy="463319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" name="Google Shape;198;p23">
            <a:extLst>
              <a:ext uri="{FF2B5EF4-FFF2-40B4-BE49-F238E27FC236}">
                <a16:creationId xmlns:a16="http://schemas.microsoft.com/office/drawing/2014/main" id="{6C519FAC-61F0-B533-07AD-8DB6DE3AC6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7305" y="2206470"/>
            <a:ext cx="427300" cy="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98;p23">
            <a:extLst>
              <a:ext uri="{FF2B5EF4-FFF2-40B4-BE49-F238E27FC236}">
                <a16:creationId xmlns:a16="http://schemas.microsoft.com/office/drawing/2014/main" id="{701EE18C-D368-3F19-0FB5-264C136B938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05744" y="2196419"/>
            <a:ext cx="427300" cy="4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E30EC7B-11A5-1987-9B11-30998C80BDA8}"/>
              </a:ext>
            </a:extLst>
          </p:cNvPr>
          <p:cNvSpPr txBox="1"/>
          <p:nvPr/>
        </p:nvSpPr>
        <p:spPr>
          <a:xfrm>
            <a:off x="7028212" y="217286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E0926C-10BE-2EF0-1A94-AEB5471F8103}"/>
              </a:ext>
            </a:extLst>
          </p:cNvPr>
          <p:cNvSpPr txBox="1"/>
          <p:nvPr/>
        </p:nvSpPr>
        <p:spPr>
          <a:xfrm>
            <a:off x="10316065" y="2168160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GKE Node-2</a:t>
            </a:r>
          </a:p>
        </p:txBody>
      </p:sp>
      <p:pic>
        <p:nvPicPr>
          <p:cNvPr id="92" name="Graphic 91" descr="User with solid fill">
            <a:extLst>
              <a:ext uri="{FF2B5EF4-FFF2-40B4-BE49-F238E27FC236}">
                <a16:creationId xmlns:a16="http://schemas.microsoft.com/office/drawing/2014/main" id="{C6FEAF41-0432-189B-3B98-577D3C824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03194" y="679502"/>
            <a:ext cx="816876" cy="816876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9AC4AAFE-35A3-A576-5BEF-EA36F50C350A}"/>
              </a:ext>
            </a:extLst>
          </p:cNvPr>
          <p:cNvSpPr/>
          <p:nvPr/>
        </p:nvSpPr>
        <p:spPr>
          <a:xfrm>
            <a:off x="13503194" y="600263"/>
            <a:ext cx="816876" cy="116916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C301929-023F-C12E-8B5D-BC054C885FCC}"/>
              </a:ext>
            </a:extLst>
          </p:cNvPr>
          <p:cNvSpPr txBox="1"/>
          <p:nvPr/>
        </p:nvSpPr>
        <p:spPr>
          <a:xfrm>
            <a:off x="13591788" y="1367861"/>
            <a:ext cx="656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70C0"/>
                </a:solidFill>
              </a:rPr>
              <a:t>Users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81998C40-0086-E522-059D-58345AE345F9}"/>
              </a:ext>
            </a:extLst>
          </p:cNvPr>
          <p:cNvSpPr txBox="1">
            <a:spLocks/>
          </p:cNvSpPr>
          <p:nvPr/>
        </p:nvSpPr>
        <p:spPr>
          <a:xfrm>
            <a:off x="12825475" y="3845560"/>
            <a:ext cx="2172058" cy="847224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/>
              <a:t>Google</a:t>
            </a:r>
          </a:p>
          <a:p>
            <a:r>
              <a:rPr lang="en-US" sz="3000"/>
              <a:t>Artifact</a:t>
            </a:r>
          </a:p>
          <a:p>
            <a:r>
              <a:rPr lang="en-US" sz="3000"/>
              <a:t>Registry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9C162D7-8CD0-5179-8AF4-E84E7D2C6036}"/>
              </a:ext>
            </a:extLst>
          </p:cNvPr>
          <p:cNvSpPr txBox="1"/>
          <p:nvPr/>
        </p:nvSpPr>
        <p:spPr>
          <a:xfrm>
            <a:off x="13278421" y="2084949"/>
            <a:ext cx="12924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solidFill>
                  <a:srgbClr val="C00000"/>
                </a:solidFill>
              </a:rPr>
              <a:t>NETWORK</a:t>
            </a:r>
          </a:p>
          <a:p>
            <a:pPr algn="ctr"/>
            <a:r>
              <a:rPr lang="en-US" sz="2000" b="1">
                <a:solidFill>
                  <a:srgbClr val="C00000"/>
                </a:solidFill>
              </a:rPr>
              <a:t>DESIGN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573D-F452-7114-2B43-86F25BF27237}"/>
              </a:ext>
            </a:extLst>
          </p:cNvPr>
          <p:cNvSpPr/>
          <p:nvPr/>
        </p:nvSpPr>
        <p:spPr>
          <a:xfrm>
            <a:off x="1093457" y="4952667"/>
            <a:ext cx="3111129" cy="1198180"/>
          </a:xfrm>
          <a:prstGeom prst="rect">
            <a:avLst/>
          </a:prstGeom>
          <a:noFill/>
          <a:ln w="444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D157B9B9-D51A-45E6-7B41-6AEEA7DA1981}"/>
              </a:ext>
            </a:extLst>
          </p:cNvPr>
          <p:cNvCxnSpPr>
            <a:cxnSpLocks/>
            <a:stCxn id="62" idx="2"/>
            <a:endCxn id="4" idx="1"/>
          </p:cNvCxnSpPr>
          <p:nvPr/>
        </p:nvCxnSpPr>
        <p:spPr>
          <a:xfrm rot="16200000" flipH="1">
            <a:off x="6169003" y="453675"/>
            <a:ext cx="911186" cy="5003423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CC07E7-02B7-99A3-663E-860001AD2E4C}"/>
              </a:ext>
            </a:extLst>
          </p:cNvPr>
          <p:cNvSpPr txBox="1"/>
          <p:nvPr/>
        </p:nvSpPr>
        <p:spPr>
          <a:xfrm>
            <a:off x="8888708" y="3898167"/>
            <a:ext cx="177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</a:t>
            </a:r>
          </a:p>
          <a:p>
            <a:pPr algn="ctr"/>
            <a:r>
              <a:rPr lang="en-US" sz="1400"/>
              <a:t>Load Balancer Service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27D210C-B304-15DE-71E4-6A7C42437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404" y="5018397"/>
            <a:ext cx="1011382" cy="9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4AF384A-C21A-BB36-3F21-7A9402B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278" y="5017280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>
            <a:extLst>
              <a:ext uri="{FF2B5EF4-FFF2-40B4-BE49-F238E27FC236}">
                <a16:creationId xmlns:a16="http://schemas.microsoft.com/office/drawing/2014/main" id="{B3EC7D54-D194-E16D-B039-47D345C7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494" y="4995848"/>
            <a:ext cx="1040377" cy="100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F3AEAD-1885-D8E8-7177-E1C9B6D2003A}"/>
              </a:ext>
            </a:extLst>
          </p:cNvPr>
          <p:cNvSpPr txBox="1"/>
          <p:nvPr/>
        </p:nvSpPr>
        <p:spPr>
          <a:xfrm>
            <a:off x="8797530" y="5979042"/>
            <a:ext cx="1957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Kubernetes Deployment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DE1EB54-F30B-742A-7933-25691CD679E1}"/>
              </a:ext>
            </a:extLst>
          </p:cNvPr>
          <p:cNvSpPr/>
          <p:nvPr/>
        </p:nvSpPr>
        <p:spPr>
          <a:xfrm>
            <a:off x="8051877" y="4879097"/>
            <a:ext cx="3375377" cy="137406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21158AFD-9AB1-35AA-CE6C-927B08E08322}"/>
              </a:ext>
            </a:extLst>
          </p:cNvPr>
          <p:cNvCxnSpPr>
            <a:cxnSpLocks/>
            <a:stCxn id="4" idx="2"/>
            <a:endCxn id="36" idx="0"/>
          </p:cNvCxnSpPr>
          <p:nvPr/>
        </p:nvCxnSpPr>
        <p:spPr>
          <a:xfrm rot="16200000" flipH="1">
            <a:off x="9282900" y="4422431"/>
            <a:ext cx="913330" cy="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EA72A3E5-0968-36C5-E09F-F94B7ACE63F7}"/>
              </a:ext>
            </a:extLst>
          </p:cNvPr>
          <p:cNvCxnSpPr>
            <a:cxnSpLocks/>
            <a:stCxn id="93" idx="1"/>
            <a:endCxn id="62" idx="0"/>
          </p:cNvCxnSpPr>
          <p:nvPr/>
        </p:nvCxnSpPr>
        <p:spPr>
          <a:xfrm rot="10800000" flipV="1">
            <a:off x="4122886" y="1184847"/>
            <a:ext cx="9380309" cy="605984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8D13367-13CD-BA86-55B3-C6FFC5768AAE}"/>
              </a:ext>
            </a:extLst>
          </p:cNvPr>
          <p:cNvSpPr txBox="1"/>
          <p:nvPr/>
        </p:nvSpPr>
        <p:spPr>
          <a:xfrm>
            <a:off x="7831676" y="809970"/>
            <a:ext cx="3611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http://</a:t>
            </a:r>
            <a:r>
              <a:rPr lang="en-IN" sz="1400" b="0">
                <a:solidFill>
                  <a:srgbClr val="0070C0"/>
                </a:solidFill>
                <a:effectLst/>
                <a:latin typeface="Menlo" panose="020B0609030804020204" pitchFamily="49" charset="0"/>
              </a:rPr>
              <a:t>&lt;Load-Balancer-IP-Address&gt;</a:t>
            </a:r>
          </a:p>
          <a:p>
            <a:endParaRPr lang="en-IN" sz="1400" b="0">
              <a:solidFill>
                <a:srgbClr val="F5748B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A4CF301C-A543-EF48-427B-19E9697B7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308" y="2856192"/>
            <a:ext cx="1226514" cy="1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540;p32">
            <a:extLst>
              <a:ext uri="{FF2B5EF4-FFF2-40B4-BE49-F238E27FC236}">
                <a16:creationId xmlns:a16="http://schemas.microsoft.com/office/drawing/2014/main" id="{8C611D9D-9DFD-AFC3-5EBE-A6633D82F652}"/>
              </a:ext>
            </a:extLst>
          </p:cNvPr>
          <p:cNvSpPr/>
          <p:nvPr/>
        </p:nvSpPr>
        <p:spPr>
          <a:xfrm>
            <a:off x="1429423" y="5161794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09D9FD0E-894A-7227-CA0E-243F52DB82E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81616" y="5152978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EECD8FE-D182-AD79-4A20-8AFF114A4308}"/>
              </a:ext>
            </a:extLst>
          </p:cNvPr>
          <p:cNvSpPr/>
          <p:nvPr/>
        </p:nvSpPr>
        <p:spPr>
          <a:xfrm>
            <a:off x="8096605" y="2784380"/>
            <a:ext cx="3375377" cy="1613677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0D874E-DFEA-3173-80C2-567082DCCE2E}"/>
              </a:ext>
            </a:extLst>
          </p:cNvPr>
          <p:cNvSpPr txBox="1"/>
          <p:nvPr/>
        </p:nvSpPr>
        <p:spPr>
          <a:xfrm>
            <a:off x="4653886" y="5141209"/>
            <a:ext cx="23524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389954"/>
                </a:solidFill>
              </a:rPr>
              <a:t>Pull Docker Image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201550C-A8DD-B994-A432-B524FF615948}"/>
              </a:ext>
            </a:extLst>
          </p:cNvPr>
          <p:cNvCxnSpPr>
            <a:stCxn id="14" idx="3"/>
            <a:endCxn id="36" idx="1"/>
          </p:cNvCxnSpPr>
          <p:nvPr/>
        </p:nvCxnSpPr>
        <p:spPr>
          <a:xfrm>
            <a:off x="4204586" y="5551757"/>
            <a:ext cx="3847291" cy="14374"/>
          </a:xfrm>
          <a:prstGeom prst="straightConnector1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284BB66-A5BA-1CF2-E172-7A1078848782}"/>
              </a:ext>
            </a:extLst>
          </p:cNvPr>
          <p:cNvSpPr/>
          <p:nvPr/>
        </p:nvSpPr>
        <p:spPr>
          <a:xfrm>
            <a:off x="9850740" y="497924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79BF0BE4-9BCB-BB47-81F0-B66CE7978D1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1137969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539052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Sample Application - </a:t>
            </a:r>
            <a:r>
              <a:rPr lang="en-US" sz="2400" dirty="0" err="1">
                <a:solidFill>
                  <a:srgbClr val="FFFF00"/>
                </a:solidFill>
              </a:rPr>
              <a:t>index.html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page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539053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index.html</a:t>
            </a:r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App on GKE Cluster - Continuous Integration</a:t>
            </a:r>
            <a:endParaRPr lang="en-US" sz="2400" b="1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2"/>
            <a:ext cx="5103960" cy="37466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Repo Files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A5F807A-9A9E-23CC-2939-06710934F5A5}"/>
              </a:ext>
            </a:extLst>
          </p:cNvPr>
          <p:cNvSpPr/>
          <p:nvPr/>
        </p:nvSpPr>
        <p:spPr>
          <a:xfrm>
            <a:off x="7685571" y="2437685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FFFF00"/>
                </a:solidFill>
              </a:rPr>
              <a:t>Dockerfile</a:t>
            </a:r>
            <a:r>
              <a:rPr lang="en-US" sz="2400" dirty="0"/>
              <a:t> to create Docker Image for our sample application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DFA620C-A1EC-1C5F-04DD-3F57D7C2FAED}"/>
              </a:ext>
            </a:extLst>
          </p:cNvPr>
          <p:cNvSpPr/>
          <p:nvPr/>
        </p:nvSpPr>
        <p:spPr>
          <a:xfrm>
            <a:off x="6097254" y="2437686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4A0842-B258-309E-7950-00A44EEA9A1C}"/>
              </a:ext>
            </a:extLst>
          </p:cNvPr>
          <p:cNvSpPr/>
          <p:nvPr/>
        </p:nvSpPr>
        <p:spPr>
          <a:xfrm>
            <a:off x="7685571" y="3336317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rgbClr val="FFFF00"/>
                </a:solidFill>
              </a:rPr>
              <a:t>cloudbuild.yaml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used for implementing </a:t>
            </a:r>
            <a:r>
              <a:rPr lang="en-US" sz="2400" dirty="0">
                <a:solidFill>
                  <a:srgbClr val="FFFF00"/>
                </a:solidFill>
              </a:rPr>
              <a:t>CI Pipeline </a:t>
            </a:r>
            <a:r>
              <a:rPr lang="en-US" sz="2400" dirty="0">
                <a:solidFill>
                  <a:schemeClr val="bg1"/>
                </a:solidFill>
              </a:rPr>
              <a:t>in GCP Cloud Build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7C2899-FB48-9A3A-FA51-F05F55510C6A}"/>
              </a:ext>
            </a:extLst>
          </p:cNvPr>
          <p:cNvSpPr/>
          <p:nvPr/>
        </p:nvSpPr>
        <p:spPr>
          <a:xfrm>
            <a:off x="6097254" y="3336318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cloudbuild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5D268-2B08-F7E3-6537-6BDB77C2A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" y="674490"/>
            <a:ext cx="5515755" cy="4184876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CCC0F6F5-B639-614E-AF2D-0237175F233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1833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0" grpId="0" animBg="1"/>
      <p:bldP spid="11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303" y="2239896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Google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Kubernetes Engine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31874C"/>
                </a:solidFill>
              </a:rPr>
              <a:t>Continuous Integration &amp; Delivery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0070C0"/>
                </a:solidFill>
              </a:rPr>
              <a:t>GCP Cloud Build, GitHub GCP Cloud Build App and GitHub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15C82969-879C-763A-12A4-5CB71420B3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113589" y="3011940"/>
            <a:ext cx="2323424" cy="2152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Kubernetes - Wikipedia">
            <a:extLst>
              <a:ext uri="{FF2B5EF4-FFF2-40B4-BE49-F238E27FC236}">
                <a16:creationId xmlns:a16="http://schemas.microsoft.com/office/drawing/2014/main" id="{FEFF2BC6-531B-6A98-F82F-8F9E0CC39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071" y="5334742"/>
            <a:ext cx="2415209" cy="232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51C6DB8C-BF57-DC80-E177-9D50874A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3" y="2105856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D2E66553-CD06-9C12-F0E7-8CA5D03B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577" y="573504"/>
            <a:ext cx="2438436" cy="243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68999C-4593-45A1-515D-B3BCEBA160D9}"/>
              </a:ext>
            </a:extLst>
          </p:cNvPr>
          <p:cNvSpPr/>
          <p:nvPr/>
        </p:nvSpPr>
        <p:spPr>
          <a:xfrm>
            <a:off x="468296" y="6657622"/>
            <a:ext cx="11590214" cy="7614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Continuous Integration &amp; Continuous Delivery for GKE Workloads (MyApp1)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738EC9-8EFA-905C-06C9-910FBDB941B5}"/>
              </a:ext>
            </a:extLst>
          </p:cNvPr>
          <p:cNvSpPr/>
          <p:nvPr/>
        </p:nvSpPr>
        <p:spPr>
          <a:xfrm>
            <a:off x="5913669" y="7584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Demo-28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5BE9C94-E4DB-C348-ADD2-27E9B9706C3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46324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Self-signed SSL with Certificate Manager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3998" y="2771213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3965" y="3958887"/>
            <a:ext cx="1444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0885" y="2538220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26275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21306" y="4158617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>
            <a:off x="7689977" y="4485762"/>
            <a:ext cx="390267" cy="32208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009241" cy="176185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83706" y="3023104"/>
            <a:ext cx="623964" cy="1948981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5E0C7D3-D162-3BF0-D855-01C7363BE4F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E6EB0558-5B25-074C-8EE8-BA43625E39D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7045346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287508" y="1079927"/>
            <a:ext cx="14153705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886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556425" y="1606754"/>
            <a:ext cx="13495363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595892" y="1588802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830535" y="2901160"/>
            <a:ext cx="12924253" cy="422640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879584" y="2945335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1744571" y="6045763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65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1733704" y="1959642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(Application Code)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1733705" y="4362213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(myapp1-ci)</a:t>
            </a:r>
            <a:endParaRPr sz="1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665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 dirty="0"/>
              <a:t>GKE CI CD Pipelines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3026735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1674610" y="3412095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Integration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3026735" y="5071176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1129913" y="5564695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DDD52A61-B2B1-AB6E-51D9-A5F5F064260D}"/>
              </a:ext>
            </a:extLst>
          </p:cNvPr>
          <p:cNvSpPr/>
          <p:nvPr/>
        </p:nvSpPr>
        <p:spPr>
          <a:xfrm>
            <a:off x="10415626" y="6102041"/>
            <a:ext cx="2823392" cy="97738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TF plan 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runs on </a:t>
            </a: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Dev and Prod 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Env (latest code in </a:t>
            </a:r>
            <a:r>
              <a:rPr lang="en-US" sz="14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branch)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969C09CB-1A83-529D-E322-E630D9FB7ACE}"/>
              </a:ext>
            </a:extLst>
          </p:cNvPr>
          <p:cNvSpPr/>
          <p:nvPr/>
        </p:nvSpPr>
        <p:spPr>
          <a:xfrm>
            <a:off x="10519495" y="2015920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(k8s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TERRAFORM </a:t>
            </a: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Code) (</a:t>
            </a:r>
            <a:r>
              <a:rPr lang="en-US" sz="12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main branch</a:t>
            </a: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555B7F5-D697-AB01-7594-A8CA3697485E}"/>
              </a:ext>
            </a:extLst>
          </p:cNvPr>
          <p:cNvSpPr/>
          <p:nvPr/>
        </p:nvSpPr>
        <p:spPr>
          <a:xfrm>
            <a:off x="10519496" y="4418491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(myapp1-cd)</a:t>
            </a:r>
            <a:endParaRPr sz="1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2044;p49">
            <a:extLst>
              <a:ext uri="{FF2B5EF4-FFF2-40B4-BE49-F238E27FC236}">
                <a16:creationId xmlns:a16="http://schemas.microsoft.com/office/drawing/2014/main" id="{A966AC11-3FCA-9426-2C2A-5A167F3F65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7456" y="4424053"/>
            <a:ext cx="702485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9D0067-A757-E483-DB25-2CC7FC4109C4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11812526" y="2724883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334771-DBCA-B65A-CED5-EE0096DF87EE}"/>
              </a:ext>
            </a:extLst>
          </p:cNvPr>
          <p:cNvCxnSpPr>
            <a:cxnSpLocks/>
            <a:stCxn id="31" idx="2"/>
            <a:endCxn id="22" idx="0"/>
          </p:cNvCxnSpPr>
          <p:nvPr/>
        </p:nvCxnSpPr>
        <p:spPr>
          <a:xfrm>
            <a:off x="11812526" y="5127454"/>
            <a:ext cx="14796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D714C99-4EE5-E85D-C5E5-5467FC9100C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319765" y="2377273"/>
            <a:ext cx="6253859" cy="2339422"/>
          </a:xfrm>
          <a:prstGeom prst="bentConnector3">
            <a:avLst>
              <a:gd name="adj1" fmla="val 143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F24214-B592-9F28-B0E1-63F5887F001B}"/>
              </a:ext>
            </a:extLst>
          </p:cNvPr>
          <p:cNvSpPr txBox="1"/>
          <p:nvPr/>
        </p:nvSpPr>
        <p:spPr>
          <a:xfrm>
            <a:off x="5182686" y="1981181"/>
            <a:ext cx="470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55C29"/>
                </a:solidFill>
              </a:rPr>
              <a:t>Push Kubernetes Terraform Manifests with Docker Image tag as COMMIT_SHA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8DBD52-66E6-F14C-5D04-ECF7BA31E545}"/>
              </a:ext>
            </a:extLst>
          </p:cNvPr>
          <p:cNvSpPr txBox="1"/>
          <p:nvPr/>
        </p:nvSpPr>
        <p:spPr>
          <a:xfrm>
            <a:off x="10425379" y="3134049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Delivery Pipeline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D153FD3-B1D8-18B4-2802-62FE82F6A992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4319765" y="4754949"/>
            <a:ext cx="6199731" cy="1645295"/>
          </a:xfrm>
          <a:prstGeom prst="bentConnector3">
            <a:avLst>
              <a:gd name="adj1" fmla="val 79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8DD6C7-4E25-2E25-6523-D4814F173679}"/>
              </a:ext>
            </a:extLst>
          </p:cNvPr>
          <p:cNvSpPr txBox="1"/>
          <p:nvPr/>
        </p:nvSpPr>
        <p:spPr>
          <a:xfrm>
            <a:off x="6517811" y="4373143"/>
            <a:ext cx="270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Pull Docker Image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E5B460-AA6E-8972-43E3-BF7334084F58}"/>
              </a:ext>
            </a:extLst>
          </p:cNvPr>
          <p:cNvSpPr txBox="1"/>
          <p:nvPr/>
        </p:nvSpPr>
        <p:spPr>
          <a:xfrm>
            <a:off x="10452765" y="5189121"/>
            <a:ext cx="2708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RUNS TERRAFORM PLAN</a:t>
            </a:r>
          </a:p>
        </p:txBody>
      </p: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40FB7CFF-A0DF-6E02-B4FC-CDA684F91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709" y="-55840"/>
            <a:ext cx="907474" cy="9074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F78EAAF-4224-ABC8-9467-6C5CF1B7EB4E}"/>
              </a:ext>
            </a:extLst>
          </p:cNvPr>
          <p:cNvSpPr txBox="1"/>
          <p:nvPr/>
        </p:nvSpPr>
        <p:spPr>
          <a:xfrm>
            <a:off x="401728" y="763602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7D605A-1355-6DB1-4834-F7D01FA10EED}"/>
              </a:ext>
            </a:extLst>
          </p:cNvPr>
          <p:cNvCxnSpPr>
            <a:stCxn id="52" idx="3"/>
            <a:endCxn id="15" idx="0"/>
          </p:cNvCxnSpPr>
          <p:nvPr/>
        </p:nvCxnSpPr>
        <p:spPr>
          <a:xfrm>
            <a:off x="1334183" y="397897"/>
            <a:ext cx="1692552" cy="156174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9EC561-16F3-4B6C-BBCA-E68A146C45C4}"/>
              </a:ext>
            </a:extLst>
          </p:cNvPr>
          <p:cNvSpPr txBox="1"/>
          <p:nvPr/>
        </p:nvSpPr>
        <p:spPr>
          <a:xfrm>
            <a:off x="1431728" y="356490"/>
            <a:ext cx="2372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App Code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BF1CEB-7964-44DE-A2F5-47C836AC06E0}"/>
              </a:ext>
            </a:extLst>
          </p:cNvPr>
          <p:cNvSpPr/>
          <p:nvPr/>
        </p:nvSpPr>
        <p:spPr>
          <a:xfrm>
            <a:off x="3168752" y="51697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99EE72-842E-3A99-D531-92C2B80B1912}"/>
              </a:ext>
            </a:extLst>
          </p:cNvPr>
          <p:cNvSpPr/>
          <p:nvPr/>
        </p:nvSpPr>
        <p:spPr>
          <a:xfrm>
            <a:off x="3152870" y="2938568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622BA4A-9B35-9353-C30F-36467E37958B}"/>
              </a:ext>
            </a:extLst>
          </p:cNvPr>
          <p:cNvSpPr/>
          <p:nvPr/>
        </p:nvSpPr>
        <p:spPr>
          <a:xfrm>
            <a:off x="3136860" y="5180224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9932D20-B582-781E-94CB-C9B765A2A5CB}"/>
              </a:ext>
            </a:extLst>
          </p:cNvPr>
          <p:cNvSpPr/>
          <p:nvPr/>
        </p:nvSpPr>
        <p:spPr>
          <a:xfrm>
            <a:off x="9950006" y="1904923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69299F-F8A9-E3FF-C3D9-EF5A7FD4BCC0}"/>
              </a:ext>
            </a:extLst>
          </p:cNvPr>
          <p:cNvSpPr/>
          <p:nvPr/>
        </p:nvSpPr>
        <p:spPr>
          <a:xfrm>
            <a:off x="12237441" y="2817490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5E3D27-CE92-7346-1F5A-B64697F89561}"/>
              </a:ext>
            </a:extLst>
          </p:cNvPr>
          <p:cNvSpPr/>
          <p:nvPr/>
        </p:nvSpPr>
        <p:spPr>
          <a:xfrm>
            <a:off x="8741814" y="4293491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3CE95C9-877A-20D0-3132-2205D3668490}"/>
              </a:ext>
            </a:extLst>
          </p:cNvPr>
          <p:cNvSpPr/>
          <p:nvPr/>
        </p:nvSpPr>
        <p:spPr>
          <a:xfrm>
            <a:off x="12237441" y="5656366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ED985F5-FE01-29F5-83BE-5FC19C2D8757}"/>
              </a:ext>
            </a:extLst>
          </p:cNvPr>
          <p:cNvSpPr/>
          <p:nvPr/>
        </p:nvSpPr>
        <p:spPr>
          <a:xfrm>
            <a:off x="787474" y="1872441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7946FB-7DFF-910F-7F0C-DD3C0E438252}"/>
              </a:ext>
            </a:extLst>
          </p:cNvPr>
          <p:cNvSpPr txBox="1"/>
          <p:nvPr/>
        </p:nvSpPr>
        <p:spPr>
          <a:xfrm>
            <a:off x="1383090" y="7346415"/>
            <a:ext cx="2876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Integration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4EDF599-431C-A32E-6238-7F7F02533C34}"/>
              </a:ext>
            </a:extLst>
          </p:cNvPr>
          <p:cNvSpPr/>
          <p:nvPr/>
        </p:nvSpPr>
        <p:spPr>
          <a:xfrm>
            <a:off x="9820009" y="1866649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C4F08-A868-9741-AF15-76EDD3517D9B}"/>
              </a:ext>
            </a:extLst>
          </p:cNvPr>
          <p:cNvSpPr txBox="1"/>
          <p:nvPr/>
        </p:nvSpPr>
        <p:spPr>
          <a:xfrm>
            <a:off x="10415625" y="7340623"/>
            <a:ext cx="30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37906-9E51-533D-2468-0E2D56FEB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833" y="2024441"/>
            <a:ext cx="647811" cy="570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C9293-B25C-8D27-16E1-24CD4B9D5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4140" y="2087955"/>
            <a:ext cx="647811" cy="570691"/>
          </a:xfrm>
          <a:prstGeom prst="rect">
            <a:avLst/>
          </a:prstGeom>
        </p:spPr>
      </p:pic>
      <p:pic>
        <p:nvPicPr>
          <p:cNvPr id="12" name="Picture 11" descr="HashiCorp Terraform">
            <a:extLst>
              <a:ext uri="{FF2B5EF4-FFF2-40B4-BE49-F238E27FC236}">
                <a16:creationId xmlns:a16="http://schemas.microsoft.com/office/drawing/2014/main" id="{ED701956-2898-7F42-A875-B3FBD97A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765" y="6147798"/>
            <a:ext cx="843704" cy="8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Subtitle 2">
            <a:extLst>
              <a:ext uri="{FF2B5EF4-FFF2-40B4-BE49-F238E27FC236}">
                <a16:creationId xmlns:a16="http://schemas.microsoft.com/office/drawing/2014/main" id="{87D60A5E-6E5B-F840-84DF-EBACE46BD7E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5934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30" grpId="0"/>
      <p:bldP spid="33" grpId="0"/>
      <p:bldP spid="22" grpId="0" animBg="1"/>
      <p:bldP spid="25" grpId="0" animBg="1"/>
      <p:bldP spid="31" grpId="0" animBg="1"/>
      <p:bldP spid="45" grpId="0"/>
      <p:bldP spid="46" grpId="0"/>
      <p:bldP spid="50" grpId="0"/>
      <p:bldP spid="51" grpId="0"/>
      <p:bldP spid="53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/>
      <p:bldP spid="67" grpId="0" animBg="1"/>
      <p:bldP spid="68" grpId="0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31393" y="4447620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5" name="Google Shape;412;p28">
            <a:extLst>
              <a:ext uri="{FF2B5EF4-FFF2-40B4-BE49-F238E27FC236}">
                <a16:creationId xmlns:a16="http://schemas.microsoft.com/office/drawing/2014/main" id="{D3126087-2D32-092A-CAC6-5A7CAB93422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1D8D73E-9929-F47A-B301-21C3EEBF4864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BAB2A749-0E1C-21F6-18D3-6FBBC2DDAE1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551" y="5843673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F94A1B-7A86-BE94-51E3-514CB218130D}"/>
              </a:ext>
            </a:extLst>
          </p:cNvPr>
          <p:cNvSpPr/>
          <p:nvPr/>
        </p:nvSpPr>
        <p:spPr>
          <a:xfrm>
            <a:off x="8316663" y="5911194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01A79-EDAC-0E5A-21E5-B198511CDE10}"/>
              </a:ext>
            </a:extLst>
          </p:cNvPr>
          <p:cNvSpPr txBox="1"/>
          <p:nvPr/>
        </p:nvSpPr>
        <p:spPr>
          <a:xfrm>
            <a:off x="7785010" y="6394972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A53B4EBD-A8F3-164D-A565-55359BA9A0B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6352857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613777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49F56-DA74-1326-7478-DCBA635E3F4D}"/>
              </a:ext>
            </a:extLst>
          </p:cNvPr>
          <p:cNvSpPr txBox="1"/>
          <p:nvPr/>
        </p:nvSpPr>
        <p:spPr>
          <a:xfrm>
            <a:off x="3846563" y="640223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7" name="Google Shape;412;p28">
            <a:extLst>
              <a:ext uri="{FF2B5EF4-FFF2-40B4-BE49-F238E27FC236}">
                <a16:creationId xmlns:a16="http://schemas.microsoft.com/office/drawing/2014/main" id="{E0C13785-F5E4-3448-D8F7-0C4C88F9701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344E197-0736-6806-1D09-4914C1591EAC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439662-0468-7940-297D-578675DF2500}"/>
              </a:ext>
            </a:extLst>
          </p:cNvPr>
          <p:cNvSpPr txBox="1"/>
          <p:nvPr/>
        </p:nvSpPr>
        <p:spPr>
          <a:xfrm>
            <a:off x="7715735" y="6407440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5" name="Google Shape;412;p28">
            <a:extLst>
              <a:ext uri="{FF2B5EF4-FFF2-40B4-BE49-F238E27FC236}">
                <a16:creationId xmlns:a16="http://schemas.microsoft.com/office/drawing/2014/main" id="{78450B99-064E-5A97-733F-0F6A3A09BC8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87498" y="581340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5AABE2B-2D7A-112A-BDA9-5357633BED3E}"/>
              </a:ext>
            </a:extLst>
          </p:cNvPr>
          <p:cNvSpPr/>
          <p:nvPr/>
        </p:nvSpPr>
        <p:spPr>
          <a:xfrm>
            <a:off x="8368610" y="5880923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4341FCC2-520E-3042-A118-7AFCF5649C0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8238976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611585" y="3928199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4948D258-7044-A24C-92B9-7FDB8908834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92421465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3724" y="-26778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725991" y="2893693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Add </a:t>
            </a:r>
            <a:r>
              <a:rPr lang="en-US" sz="2400" dirty="0" err="1">
                <a:solidFill>
                  <a:srgbClr val="FFFF00"/>
                </a:solidFill>
              </a:rPr>
              <a:t>cloudbuild.yaml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FF00"/>
                </a:solidFill>
              </a:rPr>
              <a:t>Continuous Delivery </a:t>
            </a:r>
            <a:r>
              <a:rPr lang="en-US" sz="2400" dirty="0"/>
              <a:t>Code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137674" y="2893694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cloudbuild</a:t>
            </a:r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67449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>
                <a:solidFill>
                  <a:schemeClr val="bg1"/>
                </a:solidFill>
              </a:rPr>
              <a:t>Implement Continuous Integration &amp; Continuous Delivery for GKE Workloads (MyApp1)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D75985A-ADA7-26E0-148B-4F7583767858}"/>
              </a:ext>
            </a:extLst>
          </p:cNvPr>
          <p:cNvSpPr/>
          <p:nvPr/>
        </p:nvSpPr>
        <p:spPr>
          <a:xfrm>
            <a:off x="146134" y="35243"/>
            <a:ext cx="4055996" cy="40290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Git Repo Files: App, k8s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7DB38DC-3579-80E0-3AC2-A31BE2B9829C}"/>
              </a:ext>
            </a:extLst>
          </p:cNvPr>
          <p:cNvSpPr/>
          <p:nvPr/>
        </p:nvSpPr>
        <p:spPr>
          <a:xfrm>
            <a:off x="7685571" y="1490664"/>
            <a:ext cx="6809084" cy="460963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App: </a:t>
            </a:r>
            <a:r>
              <a:rPr lang="en-US" sz="2400" dirty="0" err="1"/>
              <a:t>GitRepoFiles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3A53B2-4D39-11F1-29DA-2930D607BC48}"/>
              </a:ext>
            </a:extLst>
          </p:cNvPr>
          <p:cNvSpPr/>
          <p:nvPr/>
        </p:nvSpPr>
        <p:spPr>
          <a:xfrm>
            <a:off x="6097254" y="1490665"/>
            <a:ext cx="1241476" cy="460963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2D71CE-22A7-247E-E24E-41FFCA64808F}"/>
              </a:ext>
            </a:extLst>
          </p:cNvPr>
          <p:cNvSpPr/>
          <p:nvPr/>
        </p:nvSpPr>
        <p:spPr>
          <a:xfrm>
            <a:off x="7725991" y="2036964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Configure </a:t>
            </a:r>
            <a:r>
              <a:rPr lang="en-US" sz="2400" dirty="0">
                <a:solidFill>
                  <a:srgbClr val="FFFF00"/>
                </a:solidFill>
              </a:rPr>
              <a:t>SSH Authentication </a:t>
            </a:r>
            <a:r>
              <a:rPr lang="en-US" sz="2400" dirty="0">
                <a:solidFill>
                  <a:schemeClr val="bg1"/>
                </a:solidFill>
              </a:rPr>
              <a:t>from Cloud Build </a:t>
            </a:r>
            <a:r>
              <a:rPr lang="en-US" sz="2400" dirty="0">
                <a:solidFill>
                  <a:srgbClr val="0070C0"/>
                </a:solidFill>
              </a:rPr>
              <a:t>(From build run container) </a:t>
            </a:r>
            <a:r>
              <a:rPr lang="en-US" sz="2400" dirty="0">
                <a:solidFill>
                  <a:schemeClr val="bg1"/>
                </a:solidFill>
              </a:rPr>
              <a:t>to K8S Repository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1331F5-EC29-62EF-509C-764B4DB2BD4B}"/>
              </a:ext>
            </a:extLst>
          </p:cNvPr>
          <p:cNvSpPr/>
          <p:nvPr/>
        </p:nvSpPr>
        <p:spPr>
          <a:xfrm>
            <a:off x="6137674" y="2036965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Keys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5645413-FA72-548F-E1C4-6FEF8B68CC57}"/>
              </a:ext>
            </a:extLst>
          </p:cNvPr>
          <p:cNvSpPr/>
          <p:nvPr/>
        </p:nvSpPr>
        <p:spPr>
          <a:xfrm>
            <a:off x="7689803" y="6277972"/>
            <a:ext cx="6809084" cy="460963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K8S: </a:t>
            </a:r>
            <a:r>
              <a:rPr lang="en-US" sz="2400" dirty="0" err="1"/>
              <a:t>GitRepoFiles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67D2E1A-D20E-F240-81FA-AD0230A73E32}"/>
              </a:ext>
            </a:extLst>
          </p:cNvPr>
          <p:cNvSpPr/>
          <p:nvPr/>
        </p:nvSpPr>
        <p:spPr>
          <a:xfrm>
            <a:off x="6097254" y="6277972"/>
            <a:ext cx="1241476" cy="460963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609309-24EC-CD38-A431-C076F1FDD51C}"/>
              </a:ext>
            </a:extLst>
          </p:cNvPr>
          <p:cNvSpPr/>
          <p:nvPr/>
        </p:nvSpPr>
        <p:spPr>
          <a:xfrm>
            <a:off x="7730223" y="682427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FF00"/>
                </a:solidFill>
              </a:rPr>
              <a:t>NO CHANGES </a:t>
            </a:r>
            <a:r>
              <a:rPr lang="en-US" sz="2400" dirty="0">
                <a:solidFill>
                  <a:schemeClr val="bg1"/>
                </a:solidFill>
              </a:rPr>
              <a:t>in k8s repo from Demo-26 onwards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0AB4A7-2997-B9D2-1B48-1738D7D00ABE}"/>
              </a:ext>
            </a:extLst>
          </p:cNvPr>
          <p:cNvSpPr/>
          <p:nvPr/>
        </p:nvSpPr>
        <p:spPr>
          <a:xfrm>
            <a:off x="6137674" y="682427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4598AD-0855-C16F-EDA3-CF997390E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31" y="512464"/>
            <a:ext cx="4009899" cy="721135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BB2C554-37B6-0356-664F-36D9491BCF95}"/>
              </a:ext>
            </a:extLst>
          </p:cNvPr>
          <p:cNvSpPr/>
          <p:nvPr/>
        </p:nvSpPr>
        <p:spPr>
          <a:xfrm>
            <a:off x="270612" y="903025"/>
            <a:ext cx="2259725" cy="93029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A0FB9D1-8956-3070-D27A-1CD92867E79D}"/>
              </a:ext>
            </a:extLst>
          </p:cNvPr>
          <p:cNvSpPr/>
          <p:nvPr/>
        </p:nvSpPr>
        <p:spPr>
          <a:xfrm>
            <a:off x="425558" y="4616441"/>
            <a:ext cx="2468367" cy="33480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7403BBA-4D50-BB0B-F0CF-2D8599E26FC2}"/>
              </a:ext>
            </a:extLst>
          </p:cNvPr>
          <p:cNvSpPr/>
          <p:nvPr/>
        </p:nvSpPr>
        <p:spPr>
          <a:xfrm>
            <a:off x="373470" y="3279389"/>
            <a:ext cx="2259726" cy="388883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77DBE9B-CF1C-960B-CFFE-F57F9998CF92}"/>
              </a:ext>
            </a:extLst>
          </p:cNvPr>
          <p:cNvSpPr/>
          <p:nvPr/>
        </p:nvSpPr>
        <p:spPr>
          <a:xfrm>
            <a:off x="7749974" y="3793121"/>
            <a:ext cx="6809084" cy="103008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Get the </a:t>
            </a:r>
            <a:r>
              <a:rPr lang="en-US" sz="2400" dirty="0" err="1">
                <a:solidFill>
                  <a:srgbClr val="FFFF00"/>
                </a:solidFill>
              </a:rPr>
              <a:t>github.com</a:t>
            </a:r>
            <a:r>
              <a:rPr lang="en-US" sz="2400" dirty="0">
                <a:solidFill>
                  <a:srgbClr val="FFFF00"/>
                </a:solidFill>
              </a:rPr>
              <a:t> public certificate </a:t>
            </a:r>
            <a:r>
              <a:rPr lang="en-US" sz="2400" dirty="0">
                <a:solidFill>
                  <a:schemeClr val="bg1"/>
                </a:solidFill>
              </a:rPr>
              <a:t>to </a:t>
            </a:r>
            <a:r>
              <a:rPr lang="en-US" sz="2400" dirty="0">
                <a:solidFill>
                  <a:srgbClr val="FFFF00"/>
                </a:solidFill>
              </a:rPr>
              <a:t>store in </a:t>
            </a:r>
            <a:r>
              <a:rPr lang="en-US" sz="2400" dirty="0" err="1">
                <a:solidFill>
                  <a:srgbClr val="FFFF00"/>
                </a:solidFill>
              </a:rPr>
              <a:t>known_hosts</a:t>
            </a:r>
            <a:r>
              <a:rPr lang="en-US" sz="2400" dirty="0">
                <a:solidFill>
                  <a:schemeClr val="bg1"/>
                </a:solidFill>
              </a:rPr>
              <a:t> file where build is run </a:t>
            </a:r>
            <a:r>
              <a:rPr lang="en-US" sz="2400" dirty="0">
                <a:solidFill>
                  <a:srgbClr val="0070C0"/>
                </a:solidFill>
              </a:rPr>
              <a:t>(In build run container)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BFEF89-EFCD-DB97-5149-90F2672C040B}"/>
              </a:ext>
            </a:extLst>
          </p:cNvPr>
          <p:cNvSpPr/>
          <p:nvPr/>
        </p:nvSpPr>
        <p:spPr>
          <a:xfrm>
            <a:off x="6161657" y="3793122"/>
            <a:ext cx="1241476" cy="10300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Known hosts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F769813-6CCE-766D-5C9D-30E0832A907E}"/>
              </a:ext>
            </a:extLst>
          </p:cNvPr>
          <p:cNvSpPr/>
          <p:nvPr/>
        </p:nvSpPr>
        <p:spPr>
          <a:xfrm>
            <a:off x="7749974" y="495124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K8S Deployment template file used for updating latest Docker Image Tag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9876773-1704-A5CB-783C-C08DC2A0D01D}"/>
              </a:ext>
            </a:extLst>
          </p:cNvPr>
          <p:cNvSpPr/>
          <p:nvPr/>
        </p:nvSpPr>
        <p:spPr>
          <a:xfrm>
            <a:off x="6161657" y="495124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main.tf.tpl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B9BFBCF-FC6F-1B0A-1399-6E5BBF01CB0B}"/>
              </a:ext>
            </a:extLst>
          </p:cNvPr>
          <p:cNvSpPr/>
          <p:nvPr/>
        </p:nvSpPr>
        <p:spPr>
          <a:xfrm>
            <a:off x="384046" y="5002136"/>
            <a:ext cx="2468367" cy="33480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C49DC8FD-1179-D040-AC76-C5FD672435A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4233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6" grpId="0" animBg="1"/>
      <p:bldP spid="7" grpId="0" animBg="1"/>
      <p:bldP spid="9" grpId="0" animBg="1"/>
      <p:bldP spid="10" grpId="0" animBg="1"/>
      <p:bldP spid="14" grpId="0" animBg="1"/>
      <p:bldP spid="17" grpId="0" animBg="1"/>
      <p:bldP spid="18" grpId="0" animBg="1"/>
      <p:bldP spid="19" grpId="0" animBg="1"/>
      <p:bldP spid="12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7DCFA-C3A5-91C4-DF76-88FDBCA7D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2037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ANYTHING AFTER THIS SLIDE IS </a:t>
            </a:r>
            <a:r>
              <a:rPr lang="en-US" dirty="0">
                <a:solidFill>
                  <a:srgbClr val="0070C0"/>
                </a:solidFill>
              </a:rPr>
              <a:t>NON-LIVE SLIDES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BD1A92B-4B3A-5940-98D6-C2C2E3AC739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1848589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37ED85-E2CA-FB4D-B515-ECACD66C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236" y="3812345"/>
            <a:ext cx="8904849" cy="1121604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9EB77-B94D-994E-84C1-3B11ED342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86" y="2560028"/>
            <a:ext cx="2629781" cy="12573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3D00B5D-C8DB-C145-82C7-6F255AE5CBE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21995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BE00E01-F359-6956-346A-F9B3B8037B83}"/>
              </a:ext>
            </a:extLst>
          </p:cNvPr>
          <p:cNvSpPr/>
          <p:nvPr/>
        </p:nvSpPr>
        <p:spPr>
          <a:xfrm>
            <a:off x="10225668" y="630238"/>
            <a:ext cx="4289121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Gateway API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D0243C7-EF10-4A88-8EAF-C1526493507C}"/>
              </a:ext>
            </a:extLst>
          </p:cNvPr>
          <p:cNvSpPr/>
          <p:nvPr/>
        </p:nvSpPr>
        <p:spPr>
          <a:xfrm>
            <a:off x="11140973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SSL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(HTTP to HTTPS Redirect)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349D2B0-B032-DB8C-7361-D70B9C4EE2DA}"/>
              </a:ext>
            </a:extLst>
          </p:cNvPr>
          <p:cNvSpPr/>
          <p:nvPr/>
        </p:nvSpPr>
        <p:spPr>
          <a:xfrm>
            <a:off x="11140973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Routing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(Context Path Routing)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00AE241-C145-7EA4-2208-F4C247DE5D40}"/>
              </a:ext>
            </a:extLst>
          </p:cNvPr>
          <p:cNvSpPr/>
          <p:nvPr/>
        </p:nvSpPr>
        <p:spPr>
          <a:xfrm>
            <a:off x="11140972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Routing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(Domain Name Routing)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206DADD-7AE9-CDBE-D931-B14687360423}"/>
              </a:ext>
            </a:extLst>
          </p:cNvPr>
          <p:cNvSpPr/>
          <p:nvPr/>
        </p:nvSpPr>
        <p:spPr>
          <a:xfrm>
            <a:off x="11140974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Routing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(Traffic Splitting)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Storage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>
                <a:solidFill>
                  <a:srgbClr val="FFFF00"/>
                </a:solidFill>
              </a:rPr>
              <a:t>Compute Engine Persistent Disk</a:t>
            </a:r>
            <a:r>
              <a:rPr lang="en-US" dirty="0"/>
              <a:t> CSI Driver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>
                <a:solidFill>
                  <a:srgbClr val="FFFF00"/>
                </a:solidFill>
              </a:rPr>
              <a:t>Cloud SQL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>
                <a:solidFill>
                  <a:srgbClr val="FFFF00"/>
                </a:solidFill>
              </a:rPr>
              <a:t>Cloud Storage FUSE </a:t>
            </a:r>
            <a:r>
              <a:rPr lang="en-US" dirty="0">
                <a:solidFill>
                  <a:schemeClr val="bg1"/>
                </a:solidFill>
              </a:rPr>
              <a:t>CSI Driver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4D4F3-F65B-EBB2-0D87-8D9815A6274F}"/>
              </a:ext>
            </a:extLst>
          </p:cNvPr>
          <p:cNvSpPr/>
          <p:nvPr/>
        </p:nvSpPr>
        <p:spPr>
          <a:xfrm>
            <a:off x="115611" y="340837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 </a:t>
            </a:r>
            <a:r>
              <a:rPr lang="en-US" dirty="0" err="1">
                <a:solidFill>
                  <a:srgbClr val="FFFF00"/>
                </a:solidFill>
              </a:rPr>
              <a:t>Filestore</a:t>
            </a:r>
            <a:r>
              <a:rPr lang="en-US" dirty="0"/>
              <a:t> CSI Driver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100209" y="4921358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Basics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(Cloud Regional Application LB)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100209" y="560923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Static IP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(GCP External IP Address)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100208" y="631714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SSL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(Kubernetes Secrets)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100209" y="703334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SSL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(GCP Certificate Manager)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D430C3-A922-64AA-05BB-BF7A71570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Real-World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Kubernetes Engine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B29D003-4DF6-9781-92F4-A3554B15082C}"/>
              </a:ext>
            </a:extLst>
          </p:cNvPr>
          <p:cNvSpPr/>
          <p:nvPr/>
        </p:nvSpPr>
        <p:spPr>
          <a:xfrm>
            <a:off x="3664014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4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657509" y="492135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648612" y="560923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648611" y="6317142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644517" y="70270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8B5AA0C-3059-FBAE-38EF-57E8057E6F7F}"/>
              </a:ext>
            </a:extLst>
          </p:cNvPr>
          <p:cNvSpPr/>
          <p:nvPr/>
        </p:nvSpPr>
        <p:spPr>
          <a:xfrm>
            <a:off x="10246426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05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755B2CB0-7B36-5DD2-D86D-9D3D182173A2}"/>
              </a:ext>
            </a:extLst>
          </p:cNvPr>
          <p:cNvSpPr/>
          <p:nvPr/>
        </p:nvSpPr>
        <p:spPr>
          <a:xfrm>
            <a:off x="10246425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06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5B364A5-0393-C40F-15F1-5730C789DC22}"/>
              </a:ext>
            </a:extLst>
          </p:cNvPr>
          <p:cNvSpPr/>
          <p:nvPr/>
        </p:nvSpPr>
        <p:spPr>
          <a:xfrm>
            <a:off x="10257575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07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0879DABA-DA9E-77A0-4CDA-E202E856CA7B}"/>
              </a:ext>
            </a:extLst>
          </p:cNvPr>
          <p:cNvSpPr/>
          <p:nvPr/>
        </p:nvSpPr>
        <p:spPr>
          <a:xfrm>
            <a:off x="10242331" y="340961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08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C5C2A6-8ACF-60FE-85FD-1315E5538D1C}"/>
              </a:ext>
            </a:extLst>
          </p:cNvPr>
          <p:cNvSpPr/>
          <p:nvPr/>
        </p:nvSpPr>
        <p:spPr>
          <a:xfrm>
            <a:off x="92023" y="4298331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Gateway API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5BAA83-1C0E-5556-A107-8FD33365DE4F}"/>
              </a:ext>
            </a:extLst>
          </p:cNvPr>
          <p:cNvSpPr/>
          <p:nvPr/>
        </p:nvSpPr>
        <p:spPr>
          <a:xfrm>
            <a:off x="11140973" y="411840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(Health Checks + Session Affinity)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27FA8F9-2A4E-668D-E331-E3B7B65C02A1}"/>
              </a:ext>
            </a:extLst>
          </p:cNvPr>
          <p:cNvSpPr/>
          <p:nvPr/>
        </p:nvSpPr>
        <p:spPr>
          <a:xfrm>
            <a:off x="11140973" y="4806282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Cloud Domains &amp; Cloud DNS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3B9E2D-ADE3-809D-11E5-EEAAFBAC6F27}"/>
              </a:ext>
            </a:extLst>
          </p:cNvPr>
          <p:cNvSpPr/>
          <p:nvPr/>
        </p:nvSpPr>
        <p:spPr>
          <a:xfrm>
            <a:off x="11140972" y="5514185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Gateway API Prod Grade SSL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(Certificate Manager + Cloud DNS + Cloud Domains)</a:t>
            </a:r>
            <a:r>
              <a:rPr lang="en-US" sz="1200" dirty="0"/>
              <a:t>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1A7EED-3A68-13B4-F92C-0D7A07B06DB9}"/>
              </a:ext>
            </a:extLst>
          </p:cNvPr>
          <p:cNvSpPr/>
          <p:nvPr/>
        </p:nvSpPr>
        <p:spPr>
          <a:xfrm>
            <a:off x="11140973" y="623038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Gateway API Prod Grade SSL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(Certificate Manager + Cloud DNS + AWS Route53)</a:t>
            </a:r>
            <a:endParaRPr lang="en-US" sz="1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9FC14F-B942-1CC4-CA7C-E3C07748B29E}"/>
              </a:ext>
            </a:extLst>
          </p:cNvPr>
          <p:cNvSpPr/>
          <p:nvPr/>
        </p:nvSpPr>
        <p:spPr>
          <a:xfrm>
            <a:off x="11140972" y="698289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Gateway API Global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(Cloud Global Application LB)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80164AF-E529-781A-1A4A-1A455A802A46}"/>
              </a:ext>
            </a:extLst>
          </p:cNvPr>
          <p:cNvSpPr/>
          <p:nvPr/>
        </p:nvSpPr>
        <p:spPr>
          <a:xfrm>
            <a:off x="10251227" y="414089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09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5900B1-E897-728D-C1CD-5B3883778A68}"/>
              </a:ext>
            </a:extLst>
          </p:cNvPr>
          <p:cNvSpPr/>
          <p:nvPr/>
        </p:nvSpPr>
        <p:spPr>
          <a:xfrm>
            <a:off x="10242330" y="482877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967B008-739E-1D9B-1B59-84A76E7A129B}"/>
              </a:ext>
            </a:extLst>
          </p:cNvPr>
          <p:cNvSpPr/>
          <p:nvPr/>
        </p:nvSpPr>
        <p:spPr>
          <a:xfrm>
            <a:off x="10242329" y="553667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B7C353B-13C9-119D-07F8-DEBB16C77956}"/>
              </a:ext>
            </a:extLst>
          </p:cNvPr>
          <p:cNvSpPr/>
          <p:nvPr/>
        </p:nvSpPr>
        <p:spPr>
          <a:xfrm>
            <a:off x="10238235" y="624654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CEE7262-CF23-76F7-4CEC-660C7F16304A}"/>
              </a:ext>
            </a:extLst>
          </p:cNvPr>
          <p:cNvSpPr/>
          <p:nvPr/>
        </p:nvSpPr>
        <p:spPr>
          <a:xfrm>
            <a:off x="10224120" y="69891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EB8177E-538F-69C4-43FB-04DC8CCDC0C5}"/>
              </a:ext>
            </a:extLst>
          </p:cNvPr>
          <p:cNvSpPr/>
          <p:nvPr/>
        </p:nvSpPr>
        <p:spPr>
          <a:xfrm>
            <a:off x="5584384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oogle Shape;200;p23">
            <a:extLst>
              <a:ext uri="{FF2B5EF4-FFF2-40B4-BE49-F238E27FC236}">
                <a16:creationId xmlns:a16="http://schemas.microsoft.com/office/drawing/2014/main" id="{AA400E16-D32B-B8F8-7790-263A1CA7D8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62019" y="3428221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HashiCorp Terraform">
            <a:extLst>
              <a:ext uri="{FF2B5EF4-FFF2-40B4-BE49-F238E27FC236}">
                <a16:creationId xmlns:a16="http://schemas.microsoft.com/office/drawing/2014/main" id="{762C9D58-C4D7-B4A4-71E4-1B9F98C0A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815" y="3314279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B46CEFF-24A0-AC82-4959-B04A58C9D20C}"/>
              </a:ext>
            </a:extLst>
          </p:cNvPr>
          <p:cNvSpPr txBox="1"/>
          <p:nvPr/>
        </p:nvSpPr>
        <p:spPr>
          <a:xfrm>
            <a:off x="5824466" y="4829793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1B03861-05F1-1E9D-3DEA-71CAC78B40D2}"/>
              </a:ext>
            </a:extLst>
          </p:cNvPr>
          <p:cNvSpPr/>
          <p:nvPr/>
        </p:nvSpPr>
        <p:spPr>
          <a:xfrm>
            <a:off x="7453472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D9DE67-D815-7AAA-D1D3-6D0CDC90459C}"/>
              </a:ext>
            </a:extLst>
          </p:cNvPr>
          <p:cNvSpPr txBox="1"/>
          <p:nvPr/>
        </p:nvSpPr>
        <p:spPr>
          <a:xfrm>
            <a:off x="7571975" y="4831706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D523A16-2608-2584-8C2E-D475A88867CE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026FA2C4-DDDF-414A-ADF3-45A8AF30A24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8455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3" grpId="0" animBg="1"/>
      <p:bldP spid="45" grpId="0" animBg="1"/>
      <p:bldP spid="48" grpId="0" animBg="1"/>
      <p:bldP spid="49" grpId="0" animBg="1"/>
      <p:bldP spid="52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Gateway API Basics + Static IP + SSL Certificate Manager + HTTP to HTTPS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8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8823" y="4880176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15" idx="1"/>
          </p:cNvCxnSpPr>
          <p:nvPr/>
        </p:nvCxnSpPr>
        <p:spPr>
          <a:xfrm flipV="1">
            <a:off x="7677494" y="4807843"/>
            <a:ext cx="402750" cy="3994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996758" cy="897744"/>
          </a:xfrm>
          <a:prstGeom prst="bentConnector3">
            <a:avLst>
              <a:gd name="adj1" fmla="val 4381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65A39A8-931E-37EB-00B7-B339CADA923F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72" name="Subtitle 2">
            <a:extLst>
              <a:ext uri="{FF2B5EF4-FFF2-40B4-BE49-F238E27FC236}">
                <a16:creationId xmlns:a16="http://schemas.microsoft.com/office/drawing/2014/main" id="{DBA3E1D4-E50C-344D-8825-865F549A725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27777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Context Path 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70910" y="4734093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http://&lt;LB-IP&gt;/app1/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175790" y="4378613"/>
            <a:ext cx="1371402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/app1/*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707986" y="3942718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6174858" y="4787555"/>
            <a:ext cx="1371402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/app2/*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6183444" y="5181902"/>
            <a:ext cx="1371402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/*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/>
          <p:nvPr/>
        </p:nvCxnSpPr>
        <p:spPr>
          <a:xfrm flipV="1">
            <a:off x="7554846" y="3373374"/>
            <a:ext cx="2024492" cy="1169032"/>
          </a:xfrm>
          <a:prstGeom prst="bentConnector3">
            <a:avLst>
              <a:gd name="adj1" fmla="val 6116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stCxn id="118" idx="3"/>
            <a:endCxn id="108" idx="1"/>
          </p:cNvCxnSpPr>
          <p:nvPr/>
        </p:nvCxnSpPr>
        <p:spPr>
          <a:xfrm flipV="1">
            <a:off x="7546260" y="4463075"/>
            <a:ext cx="2016762" cy="483370"/>
          </a:xfrm>
          <a:prstGeom prst="bentConnector3">
            <a:avLst>
              <a:gd name="adj1" fmla="val 7190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stCxn id="119" idx="3"/>
            <a:endCxn id="111" idx="1"/>
          </p:cNvCxnSpPr>
          <p:nvPr/>
        </p:nvCxnSpPr>
        <p:spPr>
          <a:xfrm>
            <a:off x="7554846" y="5340792"/>
            <a:ext cx="2008244" cy="200462"/>
          </a:xfrm>
          <a:prstGeom prst="bentConnector3">
            <a:avLst>
              <a:gd name="adj1" fmla="val 7506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B2A6BF1-E204-FB01-7AC3-726E42F8D1C6}"/>
              </a:ext>
            </a:extLst>
          </p:cNvPr>
          <p:cNvSpPr txBox="1"/>
          <p:nvPr/>
        </p:nvSpPr>
        <p:spPr>
          <a:xfrm>
            <a:off x="145298" y="5102560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http://&lt;LB-IP&gt;/app2/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FAC85D6-9CD0-0EFA-059A-DFF4099CC31E}"/>
              </a:ext>
            </a:extLst>
          </p:cNvPr>
          <p:cNvSpPr txBox="1"/>
          <p:nvPr/>
        </p:nvSpPr>
        <p:spPr>
          <a:xfrm>
            <a:off x="177291" y="5470168"/>
            <a:ext cx="1754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http://&lt;LB-IP&gt;/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2C0B7DD0-1D28-7F56-C0E9-A653E9ABC14F}"/>
              </a:ext>
            </a:extLst>
          </p:cNvPr>
          <p:cNvCxnSpPr/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B09BE8E-1A09-709B-58C2-5215798E4243}"/>
              </a:ext>
            </a:extLst>
          </p:cNvPr>
          <p:cNvCxnSpPr>
            <a:cxnSpLocks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6B067769-3743-933F-E562-2F302124D2AE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1A2BFBE1-6FD0-554C-8078-20BE9F97F1DE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72097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Domain name-based Routing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app1.nholuongut.com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MyApp2 Deployment</a:t>
            </a:r>
          </a:p>
        </p:txBody>
      </p:sp>
      <p:pic>
        <p:nvPicPr>
          <p:cNvPr id="88" name="Google Shape;404;p28">
            <a:extLst>
              <a:ext uri="{FF2B5EF4-FFF2-40B4-BE49-F238E27FC236}">
                <a16:creationId xmlns:a16="http://schemas.microsoft.com/office/drawing/2014/main" id="{71C2D10E-C1F2-C917-67C0-5592AA5CD2F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94286" y="5197955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3D9A176E-903F-3887-898C-3C319AF84E4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79229" y="5198378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410;p28">
            <a:extLst>
              <a:ext uri="{FF2B5EF4-FFF2-40B4-BE49-F238E27FC236}">
                <a16:creationId xmlns:a16="http://schemas.microsoft.com/office/drawing/2014/main" id="{D3B0D8EA-43EB-E88B-611F-31F0E468892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07861" y="5191285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C2E0916-7EF2-CB4B-5C22-850EFDF96B1F}"/>
              </a:ext>
            </a:extLst>
          </p:cNvPr>
          <p:cNvSpPr txBox="1"/>
          <p:nvPr/>
        </p:nvSpPr>
        <p:spPr>
          <a:xfrm>
            <a:off x="11007828" y="5775550"/>
            <a:ext cx="491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1928930-2FCD-87A9-9FBD-3EE8EC562FDD}"/>
              </a:ext>
            </a:extLst>
          </p:cNvPr>
          <p:cNvSpPr txBox="1"/>
          <p:nvPr/>
        </p:nvSpPr>
        <p:spPr>
          <a:xfrm>
            <a:off x="11593556" y="5761690"/>
            <a:ext cx="8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4DC2B31-31D1-D5C1-AC75-D510E330087B}"/>
              </a:ext>
            </a:extLst>
          </p:cNvPr>
          <p:cNvSpPr txBox="1"/>
          <p:nvPr/>
        </p:nvSpPr>
        <p:spPr>
          <a:xfrm>
            <a:off x="12398360" y="5775549"/>
            <a:ext cx="972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9ACE81E8-6BC2-E8A0-099C-9DC2DD3E58DF}"/>
              </a:ext>
            </a:extLst>
          </p:cNvPr>
          <p:cNvSpPr/>
          <p:nvPr/>
        </p:nvSpPr>
        <p:spPr>
          <a:xfrm>
            <a:off x="10798088" y="5101476"/>
            <a:ext cx="2507275" cy="937213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83FA075-8517-1624-DF49-0C3B7E1AC698}"/>
              </a:ext>
            </a:extLst>
          </p:cNvPr>
          <p:cNvSpPr/>
          <p:nvPr/>
        </p:nvSpPr>
        <p:spPr>
          <a:xfrm>
            <a:off x="11087055" y="4985629"/>
            <a:ext cx="1968681" cy="22132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MyApp3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oogle Shape;407;p28">
            <a:extLst>
              <a:ext uri="{FF2B5EF4-FFF2-40B4-BE49-F238E27FC236}">
                <a16:creationId xmlns:a16="http://schemas.microsoft.com/office/drawing/2014/main" id="{31C68B7B-4E17-08B7-C2FB-510F11B3425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5005" y="510147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84A68EDE-D998-FEE8-4372-AC01EE50F0CE}"/>
              </a:ext>
            </a:extLst>
          </p:cNvPr>
          <p:cNvSpPr txBox="1"/>
          <p:nvPr/>
        </p:nvSpPr>
        <p:spPr>
          <a:xfrm>
            <a:off x="9792365" y="563807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MyApp3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CF3984B-D37A-EC0D-61BA-42D18D81CD36}"/>
              </a:ext>
            </a:extLst>
          </p:cNvPr>
          <p:cNvSpPr/>
          <p:nvPr/>
        </p:nvSpPr>
        <p:spPr>
          <a:xfrm>
            <a:off x="9563090" y="5072647"/>
            <a:ext cx="1046790" cy="937214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app2.nholuongut.com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CEFB893-768E-5644-0806-FD90060D08DC}"/>
              </a:ext>
            </a:extLst>
          </p:cNvPr>
          <p:cNvSpPr/>
          <p:nvPr/>
        </p:nvSpPr>
        <p:spPr>
          <a:xfrm>
            <a:off x="5936245" y="5181902"/>
            <a:ext cx="1797597" cy="31777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default.nholuongut.com</a:t>
            </a:r>
            <a:endParaRPr lang="en-US" sz="1200" dirty="0"/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E80C0547-ECCC-F0F3-F0C9-3A9D28F1D132}"/>
              </a:ext>
            </a:extLst>
          </p:cNvPr>
          <p:cNvCxnSpPr>
            <a:cxnSpLocks/>
            <a:stCxn id="119" idx="3"/>
            <a:endCxn id="111" idx="1"/>
          </p:cNvCxnSpPr>
          <p:nvPr/>
        </p:nvCxnSpPr>
        <p:spPr>
          <a:xfrm>
            <a:off x="7733842" y="5340792"/>
            <a:ext cx="1829248" cy="200462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37500" y="4395931"/>
            <a:ext cx="2884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5853A"/>
                </a:solidFill>
              </a:rPr>
              <a:t>http://app1.nholuongut.com/app1/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45C672-6CBF-BC15-2518-88D87B7F4310}"/>
              </a:ext>
            </a:extLst>
          </p:cNvPr>
          <p:cNvSpPr txBox="1"/>
          <p:nvPr/>
        </p:nvSpPr>
        <p:spPr>
          <a:xfrm>
            <a:off x="31893" y="4672708"/>
            <a:ext cx="285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7030A0"/>
                </a:solidFill>
              </a:rPr>
              <a:t>http://app2.nholuongut.com/app2/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301AC9-D029-D67D-44B9-CA366D4E0D43}"/>
              </a:ext>
            </a:extLst>
          </p:cNvPr>
          <p:cNvSpPr txBox="1"/>
          <p:nvPr/>
        </p:nvSpPr>
        <p:spPr>
          <a:xfrm>
            <a:off x="43038" y="4977293"/>
            <a:ext cx="2668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</a:t>
            </a:r>
            <a:r>
              <a:rPr lang="en-US" sz="1400" dirty="0" err="1">
                <a:solidFill>
                  <a:srgbClr val="00B0F0"/>
                </a:solidFill>
              </a:rPr>
              <a:t>default.nholuongut.com</a:t>
            </a:r>
            <a:r>
              <a:rPr lang="en-US" sz="1400" dirty="0">
                <a:solidFill>
                  <a:srgbClr val="00B0F0"/>
                </a:solidFill>
              </a:rPr>
              <a:t>/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3936210-5119-760D-1C0D-D60FFED74E1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21419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900F6E2-983E-9CC1-1F99-79EF93FF7650}"/>
              </a:ext>
            </a:extLst>
          </p:cNvPr>
          <p:cNvCxnSpPr>
            <a:cxnSpLocks/>
            <a:stCxn id="95" idx="3"/>
          </p:cNvCxnSpPr>
          <p:nvPr/>
        </p:nvCxnSpPr>
        <p:spPr>
          <a:xfrm>
            <a:off x="13305363" y="5570083"/>
            <a:ext cx="840460" cy="7551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46B41B07-AF74-4859-5C4C-35E801B32D81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101" name="Subtitle 2">
            <a:extLst>
              <a:ext uri="{FF2B5EF4-FFF2-40B4-BE49-F238E27FC236}">
                <a16:creationId xmlns:a16="http://schemas.microsoft.com/office/drawing/2014/main" id="{880F155A-F29D-C34B-97D2-C26A078C09A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03822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Basics + Static IP + SSL Certificate Manager + HTTP to HTTPS + Traffic Splitting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488060" y="2316525"/>
            <a:ext cx="11104650" cy="38810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26795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409844"/>
          </a:xfrm>
          <a:prstGeom prst="roundRect">
            <a:avLst>
              <a:gd name="adj" fmla="val 6174"/>
            </a:avLst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29582" y="2308338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7115" y="2925446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9794475" y="3462046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MyApp1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35193" y="2993096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20136" y="2993519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48768" y="2986426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10948735" y="3570691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1534463" y="3556831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339267" y="3570690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10738995" y="2896617"/>
            <a:ext cx="2507275" cy="937213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1027962" y="2780770"/>
            <a:ext cx="1968681" cy="221326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MyApp1 V1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63347" y="2549121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3365224"/>
            <a:ext cx="3068078" cy="3448132"/>
          </a:xfrm>
          <a:prstGeom prst="bentConnector3">
            <a:avLst>
              <a:gd name="adj1" fmla="val -2720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3987879"/>
            <a:ext cx="2001022" cy="173989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111574" y="3937631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5928591" y="4378613"/>
            <a:ext cx="1797597" cy="317779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V1: Weight: 50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5" idx="1"/>
          </p:cNvCxnSpPr>
          <p:nvPr/>
        </p:nvCxnSpPr>
        <p:spPr>
          <a:xfrm>
            <a:off x="5012065" y="4309577"/>
            <a:ext cx="822343" cy="54824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5" y="5019486"/>
            <a:ext cx="1667950" cy="1798070"/>
          </a:xfrm>
          <a:prstGeom prst="bentConnector3">
            <a:avLst>
              <a:gd name="adj1" fmla="val 8326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39765" y="6367355"/>
            <a:ext cx="1095130" cy="900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4054" y="6414497"/>
            <a:ext cx="602924" cy="4384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42379" y="6801538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822135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3658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56585" y="3153634"/>
            <a:ext cx="1668671" cy="4231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HTTP to HTTPS Redirect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F6E899-DF1A-5085-27D9-59C2FB1FDDB7}"/>
              </a:ext>
            </a:extLst>
          </p:cNvPr>
          <p:cNvSpPr txBox="1"/>
          <p:nvPr/>
        </p:nvSpPr>
        <p:spPr>
          <a:xfrm>
            <a:off x="821759" y="3952633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pic>
        <p:nvPicPr>
          <p:cNvPr id="72" name="Google Shape;404;p28">
            <a:extLst>
              <a:ext uri="{FF2B5EF4-FFF2-40B4-BE49-F238E27FC236}">
                <a16:creationId xmlns:a16="http://schemas.microsoft.com/office/drawing/2014/main" id="{72B4EF4E-22D5-DC0A-A80A-33214388A5B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3922" y="4101420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412;p28">
            <a:extLst>
              <a:ext uri="{FF2B5EF4-FFF2-40B4-BE49-F238E27FC236}">
                <a16:creationId xmlns:a16="http://schemas.microsoft.com/office/drawing/2014/main" id="{29399089-2F6C-4D9B-C30A-277F8030D24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458865" y="4101843"/>
            <a:ext cx="700033" cy="61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410;p28">
            <a:extLst>
              <a:ext uri="{FF2B5EF4-FFF2-40B4-BE49-F238E27FC236}">
                <a16:creationId xmlns:a16="http://schemas.microsoft.com/office/drawing/2014/main" id="{435BB0C4-CB65-C508-CB09-087AD07DAEA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687497" y="4094750"/>
            <a:ext cx="700030" cy="61459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BCA4516-4D6A-253D-8FB9-4180DE38FBDB}"/>
              </a:ext>
            </a:extLst>
          </p:cNvPr>
          <p:cNvSpPr txBox="1"/>
          <p:nvPr/>
        </p:nvSpPr>
        <p:spPr>
          <a:xfrm>
            <a:off x="10987464" y="4679015"/>
            <a:ext cx="491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Pods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A4DDB3-BBB4-9097-F64B-D0D9D72E26ED}"/>
              </a:ext>
            </a:extLst>
          </p:cNvPr>
          <p:cNvSpPr txBox="1"/>
          <p:nvPr/>
        </p:nvSpPr>
        <p:spPr>
          <a:xfrm>
            <a:off x="11573192" y="4665155"/>
            <a:ext cx="845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ReplicaSet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6DD2366-4D2A-2A66-18C2-5CBF14F4B9B8}"/>
              </a:ext>
            </a:extLst>
          </p:cNvPr>
          <p:cNvSpPr txBox="1"/>
          <p:nvPr/>
        </p:nvSpPr>
        <p:spPr>
          <a:xfrm>
            <a:off x="12377996" y="4679014"/>
            <a:ext cx="972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Deployment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68F2D4F-46B7-1D51-3AFF-ADA410BA960C}"/>
              </a:ext>
            </a:extLst>
          </p:cNvPr>
          <p:cNvSpPr/>
          <p:nvPr/>
        </p:nvSpPr>
        <p:spPr>
          <a:xfrm>
            <a:off x="10777724" y="4004941"/>
            <a:ext cx="2507275" cy="93721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5A45833-29BB-C9CE-AC0D-415E051BF35B}"/>
              </a:ext>
            </a:extLst>
          </p:cNvPr>
          <p:cNvSpPr/>
          <p:nvPr/>
        </p:nvSpPr>
        <p:spPr>
          <a:xfrm>
            <a:off x="11066691" y="3889094"/>
            <a:ext cx="1968681" cy="22132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MyApp1 V2 Deployment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3650B92F-9E2F-105F-E19B-10360C652476}"/>
              </a:ext>
            </a:extLst>
          </p:cNvPr>
          <p:cNvSpPr/>
          <p:nvPr/>
        </p:nvSpPr>
        <p:spPr>
          <a:xfrm>
            <a:off x="9565200" y="2896617"/>
            <a:ext cx="1046790" cy="937214"/>
          </a:xfrm>
          <a:prstGeom prst="roundRect">
            <a:avLst/>
          </a:prstGeom>
          <a:noFill/>
          <a:ln w="381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407;p28">
            <a:extLst>
              <a:ext uri="{FF2B5EF4-FFF2-40B4-BE49-F238E27FC236}">
                <a16:creationId xmlns:a16="http://schemas.microsoft.com/office/drawing/2014/main" id="{6C43A4D7-425E-8BC8-5359-0FB7FCE731D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4937" y="4023297"/>
            <a:ext cx="697732" cy="612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FD770748-8E7B-B9EA-461F-BFF1DBE10F83}"/>
              </a:ext>
            </a:extLst>
          </p:cNvPr>
          <p:cNvSpPr txBox="1"/>
          <p:nvPr/>
        </p:nvSpPr>
        <p:spPr>
          <a:xfrm>
            <a:off x="9792297" y="4559897"/>
            <a:ext cx="6383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/>
              <a:t>MyApp2</a:t>
            </a:r>
          </a:p>
          <a:p>
            <a:pPr algn="ctr"/>
            <a:r>
              <a:rPr lang="en-US" sz="1000" b="1" dirty="0"/>
              <a:t>Service</a:t>
            </a: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2455C726-A645-C817-BD40-29973AC24551}"/>
              </a:ext>
            </a:extLst>
          </p:cNvPr>
          <p:cNvSpPr/>
          <p:nvPr/>
        </p:nvSpPr>
        <p:spPr>
          <a:xfrm>
            <a:off x="9563022" y="3994468"/>
            <a:ext cx="1046790" cy="937214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Elbow Connector 113">
            <a:extLst>
              <a:ext uri="{FF2B5EF4-FFF2-40B4-BE49-F238E27FC236}">
                <a16:creationId xmlns:a16="http://schemas.microsoft.com/office/drawing/2014/main" id="{0EBAD452-F383-33BF-FCDE-565786D85EAD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249167"/>
            <a:ext cx="854283" cy="1060410"/>
          </a:xfrm>
          <a:prstGeom prst="bentConnector3">
            <a:avLst>
              <a:gd name="adj1" fmla="val 46392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C46E75F-8E24-6F4E-6ABD-2FF76A7F0FE8}"/>
              </a:ext>
            </a:extLst>
          </p:cNvPr>
          <p:cNvSpPr/>
          <p:nvPr/>
        </p:nvSpPr>
        <p:spPr>
          <a:xfrm>
            <a:off x="5927659" y="4787555"/>
            <a:ext cx="1797597" cy="31777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V2: Weight: 50</a:t>
            </a:r>
          </a:p>
        </p:txBody>
      </p: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E14CBF45-F8F0-E909-0CD2-3C355CFA0CEF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7726188" y="3373374"/>
            <a:ext cx="1853150" cy="1164129"/>
          </a:xfrm>
          <a:prstGeom prst="bentConnector3">
            <a:avLst>
              <a:gd name="adj1" fmla="val 40575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3C2D5FF2-C3A6-C733-F0A3-F6660EBF72AF}"/>
              </a:ext>
            </a:extLst>
          </p:cNvPr>
          <p:cNvCxnSpPr>
            <a:cxnSpLocks/>
            <a:stCxn id="118" idx="3"/>
            <a:endCxn id="108" idx="1"/>
          </p:cNvCxnSpPr>
          <p:nvPr/>
        </p:nvCxnSpPr>
        <p:spPr>
          <a:xfrm flipV="1">
            <a:off x="7725256" y="4463075"/>
            <a:ext cx="1837766" cy="48337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5442BEA-A3C7-2C1E-0B0C-E2559AB23CA7}"/>
              </a:ext>
            </a:extLst>
          </p:cNvPr>
          <p:cNvSpPr txBox="1"/>
          <p:nvPr/>
        </p:nvSpPr>
        <p:spPr>
          <a:xfrm>
            <a:off x="254434" y="4406975"/>
            <a:ext cx="156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http://&lt;LB-URL&gt;/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2FB58B-38F5-8D75-7027-B47C85E8100A}"/>
              </a:ext>
            </a:extLst>
          </p:cNvPr>
          <p:cNvSpPr/>
          <p:nvPr/>
        </p:nvSpPr>
        <p:spPr>
          <a:xfrm>
            <a:off x="8507002" y="2803658"/>
            <a:ext cx="818096" cy="452630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59C6731-08B2-378A-8173-727F35FE3A6E}"/>
              </a:ext>
            </a:extLst>
          </p:cNvPr>
          <p:cNvSpPr/>
          <p:nvPr/>
        </p:nvSpPr>
        <p:spPr>
          <a:xfrm>
            <a:off x="8617562" y="3942154"/>
            <a:ext cx="818096" cy="45263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50%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0C38A5-2E45-2683-4E5A-562665A99DCB}"/>
              </a:ext>
            </a:extLst>
          </p:cNvPr>
          <p:cNvCxnSpPr>
            <a:stCxn id="86" idx="3"/>
          </p:cNvCxnSpPr>
          <p:nvPr/>
        </p:nvCxnSpPr>
        <p:spPr>
          <a:xfrm flipV="1">
            <a:off x="13284999" y="4463075"/>
            <a:ext cx="852241" cy="10473"/>
          </a:xfrm>
          <a:prstGeom prst="line">
            <a:avLst/>
          </a:prstGeom>
          <a:ln w="38100">
            <a:solidFill>
              <a:srgbClr val="3899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255928D-0C91-4690-DEAC-B9FD1D35917D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88" name="Subtitle 2">
            <a:extLst>
              <a:ext uri="{FF2B5EF4-FFF2-40B4-BE49-F238E27FC236}">
                <a16:creationId xmlns:a16="http://schemas.microsoft.com/office/drawing/2014/main" id="{BAA379CB-EC44-8A47-9E63-85781EE1F12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9192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632340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899922" y="3920485"/>
            <a:ext cx="1433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8028666" y="639389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65796" y="647611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94270" y="645184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8009249" y="692277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9054120" y="692277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0178192" y="4837146"/>
            <a:ext cx="3059687" cy="1976210"/>
          </a:xfrm>
          <a:prstGeom prst="bentConnector3">
            <a:avLst>
              <a:gd name="adj1" fmla="val -7471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4858224" y="3133999"/>
            <a:ext cx="146389" cy="8344022"/>
          </a:xfrm>
          <a:prstGeom prst="bentConnector3">
            <a:avLst>
              <a:gd name="adj1" fmla="val 256159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4332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7"/>
            <a:ext cx="1688833" cy="1774191"/>
          </a:xfrm>
          <a:prstGeom prst="bentConnector3">
            <a:avLst>
              <a:gd name="adj1" fmla="val 76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6560648" y="6285027"/>
            <a:ext cx="1095130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21353" y="6331966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6663262" y="6831657"/>
            <a:ext cx="992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3E8F97-E855-99CF-CEFA-523A33EBECE7}"/>
              </a:ext>
            </a:extLst>
          </p:cNvPr>
          <p:cNvSpPr/>
          <p:nvPr/>
        </p:nvSpPr>
        <p:spPr>
          <a:xfrm>
            <a:off x="9866060" y="1282757"/>
            <a:ext cx="3683950" cy="55552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Custom Policies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8E97D0-84D8-E305-EC09-963782ED8C86}"/>
              </a:ext>
            </a:extLst>
          </p:cNvPr>
          <p:cNvCxnSpPr>
            <a:stCxn id="13" idx="4"/>
            <a:endCxn id="70" idx="0"/>
          </p:cNvCxnSpPr>
          <p:nvPr/>
        </p:nvCxnSpPr>
        <p:spPr>
          <a:xfrm flipH="1">
            <a:off x="8517943" y="1838286"/>
            <a:ext cx="3190092" cy="2464595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9D07962-A406-CDC9-C386-56EBA1E649BC}"/>
              </a:ext>
            </a:extLst>
          </p:cNvPr>
          <p:cNvCxnSpPr>
            <a:endCxn id="71" idx="0"/>
          </p:cNvCxnSpPr>
          <p:nvPr/>
        </p:nvCxnSpPr>
        <p:spPr>
          <a:xfrm flipH="1">
            <a:off x="8516174" y="1838286"/>
            <a:ext cx="3202931" cy="3141311"/>
          </a:xfrm>
          <a:prstGeom prst="straightConnector1">
            <a:avLst/>
          </a:prstGeom>
          <a:ln w="190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Subtitle 2">
            <a:extLst>
              <a:ext uri="{FF2B5EF4-FFF2-40B4-BE49-F238E27FC236}">
                <a16:creationId xmlns:a16="http://schemas.microsoft.com/office/drawing/2014/main" id="{4EB29B41-2B41-5446-8BDC-12BD7808702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63513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Cloud Domains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228638" y="3869236"/>
            <a:ext cx="2197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277653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8299286" y="6364917"/>
            <a:ext cx="2327266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49B1E3-A0CA-48B6-255C-18CA6976C705}"/>
              </a:ext>
            </a:extLst>
          </p:cNvPr>
          <p:cNvSpPr txBox="1"/>
          <p:nvPr/>
        </p:nvSpPr>
        <p:spPr>
          <a:xfrm>
            <a:off x="8320836" y="6885396"/>
            <a:ext cx="1309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Domains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05;p25">
            <a:extLst>
              <a:ext uri="{FF2B5EF4-FFF2-40B4-BE49-F238E27FC236}">
                <a16:creationId xmlns:a16="http://schemas.microsoft.com/office/drawing/2014/main" id="{DFEE8D24-F9A5-AFB5-4364-D1F8C01493A9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39701" y="6378084"/>
            <a:ext cx="849096" cy="6437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  <p:sp>
        <p:nvSpPr>
          <p:cNvPr id="84" name="Subtitle 2">
            <a:extLst>
              <a:ext uri="{FF2B5EF4-FFF2-40B4-BE49-F238E27FC236}">
                <a16:creationId xmlns:a16="http://schemas.microsoft.com/office/drawing/2014/main" id="{332CB644-9AC4-954D-BD61-B515F2EAF87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84330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" y="-150736"/>
            <a:ext cx="13205889" cy="957432"/>
          </a:xfrm>
        </p:spPr>
        <p:txBody>
          <a:bodyPr>
            <a:noAutofit/>
          </a:bodyPr>
          <a:lstStyle/>
          <a:p>
            <a:pPr algn="l"/>
            <a:r>
              <a:rPr lang="en-US" sz="2200" dirty="0"/>
              <a:t>Gateway API + Static IP + SSL Certificate Manager + HTTP to HTTPS + Health Checks + Session Affinity + AWS Route53 + Cloud DNS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632773"/>
            <a:ext cx="11767591" cy="5685231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4" y="1624663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188224" y="93104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64" idx="3"/>
            <a:endCxn id="37" idx="1"/>
          </p:cNvCxnSpPr>
          <p:nvPr/>
        </p:nvCxnSpPr>
        <p:spPr>
          <a:xfrm>
            <a:off x="9077710" y="4261097"/>
            <a:ext cx="580258" cy="57604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190" y="282953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136253" y="3899735"/>
            <a:ext cx="1881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http://&lt;DNS-NAME&gt;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46772" y="42730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49789" y="426901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887044" y="427308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962283" y="5239521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911180" y="5184639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2107690" y="5176373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657968" y="3990197"/>
            <a:ext cx="3579911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54819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11006020" y="6373146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143150" y="6455363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71624" y="6431093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10986603" y="6902029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12031474" y="6902029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3"/>
            <a:endCxn id="54" idx="3"/>
          </p:cNvCxnSpPr>
          <p:nvPr/>
        </p:nvCxnSpPr>
        <p:spPr>
          <a:xfrm flipH="1">
            <a:off x="13155546" y="4837146"/>
            <a:ext cx="82333" cy="1955460"/>
          </a:xfrm>
          <a:prstGeom prst="bentConnector3">
            <a:avLst>
              <a:gd name="adj1" fmla="val -93902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cxnSpLocks/>
            <a:stCxn id="54" idx="2"/>
            <a:endCxn id="83" idx="2"/>
          </p:cNvCxnSpPr>
          <p:nvPr/>
        </p:nvCxnSpPr>
        <p:spPr>
          <a:xfrm rot="5400000">
            <a:off x="6336526" y="1634947"/>
            <a:ext cx="167139" cy="11321376"/>
          </a:xfrm>
          <a:prstGeom prst="bentConnector3">
            <a:avLst>
              <a:gd name="adj1" fmla="val 23677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787EFC4-6A20-2D56-4E27-AB69F7883E79}"/>
              </a:ext>
            </a:extLst>
          </p:cNvPr>
          <p:cNvSpPr txBox="1"/>
          <p:nvPr/>
        </p:nvSpPr>
        <p:spPr>
          <a:xfrm>
            <a:off x="3491411" y="2751752"/>
            <a:ext cx="129573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(Regional LB)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1676" y="426790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4329583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74504" y="4306203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284014" y="4889775"/>
            <a:ext cx="1237256" cy="60047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cxnSpLocks/>
            <a:stCxn id="58" idx="3"/>
            <a:endCxn id="64" idx="1"/>
          </p:cNvCxnSpPr>
          <p:nvPr/>
        </p:nvCxnSpPr>
        <p:spPr>
          <a:xfrm flipV="1">
            <a:off x="7521270" y="4261097"/>
            <a:ext cx="426939" cy="928917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5012065" y="4309577"/>
            <a:ext cx="1271949" cy="880437"/>
          </a:xfrm>
          <a:prstGeom prst="bentConnector3">
            <a:avLst>
              <a:gd name="adj1" fmla="val 3384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cxnSpLocks/>
            <a:stCxn id="24" idx="2"/>
            <a:endCxn id="49" idx="1"/>
          </p:cNvCxnSpPr>
          <p:nvPr/>
        </p:nvCxnSpPr>
        <p:spPr>
          <a:xfrm rot="16200000" flipH="1">
            <a:off x="1397461" y="3036859"/>
            <a:ext cx="565646" cy="1979789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Google Shape;1928;p57">
            <a:extLst>
              <a:ext uri="{FF2B5EF4-FFF2-40B4-BE49-F238E27FC236}">
                <a16:creationId xmlns:a16="http://schemas.microsoft.com/office/drawing/2014/main" id="{C4E06E7F-64D0-27B8-36E1-25FBAFDDCF39}"/>
              </a:ext>
            </a:extLst>
          </p:cNvPr>
          <p:cNvSpPr/>
          <p:nvPr/>
        </p:nvSpPr>
        <p:spPr>
          <a:xfrm>
            <a:off x="2885473" y="6418414"/>
            <a:ext cx="1951851" cy="773471"/>
          </a:xfrm>
          <a:prstGeom prst="roundRect">
            <a:avLst>
              <a:gd name="adj" fmla="val 1674"/>
            </a:avLst>
          </a:prstGeom>
          <a:solidFill>
            <a:srgbClr val="FFFFFF"/>
          </a:solidFill>
          <a:ln>
            <a:noFill/>
          </a:ln>
          <a:effectLst>
            <a:outerShdw blurRad="19050" dist="6350" dir="5400000" algn="ctr" rotWithShape="0">
              <a:srgbClr val="000000">
                <a:alpha val="44710"/>
              </a:srgb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External IP    Addresses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" name="Google Shape;1960;p57">
            <a:extLst>
              <a:ext uri="{FF2B5EF4-FFF2-40B4-BE49-F238E27FC236}">
                <a16:creationId xmlns:a16="http://schemas.microsoft.com/office/drawing/2014/main" id="{6101C4EE-12CB-57E3-24B6-DFFDD1426EF7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60685" y="6505914"/>
            <a:ext cx="625307" cy="61699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B521197-D426-D1A9-097C-3E446FEC73C3}"/>
              </a:ext>
            </a:extLst>
          </p:cNvPr>
          <p:cNvSpPr/>
          <p:nvPr/>
        </p:nvSpPr>
        <p:spPr>
          <a:xfrm>
            <a:off x="2830086" y="5313040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Static IP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8C1E38C-1FB8-7945-13C9-78C4F71925C7}"/>
              </a:ext>
            </a:extLst>
          </p:cNvPr>
          <p:cNvCxnSpPr>
            <a:cxnSpLocks/>
            <a:stCxn id="41" idx="0"/>
            <a:endCxn id="56" idx="2"/>
          </p:cNvCxnSpPr>
          <p:nvPr/>
        </p:nvCxnSpPr>
        <p:spPr>
          <a:xfrm flipH="1" flipV="1">
            <a:off x="3853642" y="5756467"/>
            <a:ext cx="7757" cy="6619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ECCEC3B-1367-45D1-6443-57ECF11A929F}"/>
              </a:ext>
            </a:extLst>
          </p:cNvPr>
          <p:cNvSpPr/>
          <p:nvPr/>
        </p:nvSpPr>
        <p:spPr>
          <a:xfrm>
            <a:off x="2824703" y="4797772"/>
            <a:ext cx="2047112" cy="4434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9F48541-D3EF-4B99-C1E3-98E2B09B35FF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>
            <a:off x="4871816" y="5019486"/>
            <a:ext cx="476825" cy="1764400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A645026-9010-0AA7-43E8-7105F2464643}"/>
              </a:ext>
            </a:extLst>
          </p:cNvPr>
          <p:cNvSpPr/>
          <p:nvPr/>
        </p:nvSpPr>
        <p:spPr>
          <a:xfrm>
            <a:off x="5348640" y="6275236"/>
            <a:ext cx="2590595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3E905A8-E808-3055-DFB1-F45CA86188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78524" y="6322175"/>
            <a:ext cx="748054" cy="54403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E8C2A15-F872-ECAB-2379-37297DE4BFC2}"/>
              </a:ext>
            </a:extLst>
          </p:cNvPr>
          <p:cNvSpPr txBox="1"/>
          <p:nvPr/>
        </p:nvSpPr>
        <p:spPr>
          <a:xfrm>
            <a:off x="5420433" y="6821866"/>
            <a:ext cx="992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Certificate </a:t>
            </a:r>
          </a:p>
          <a:p>
            <a:pPr algn="ctr"/>
            <a:r>
              <a:rPr lang="en-US" sz="1400" b="1" dirty="0"/>
              <a:t>Manager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896FAE-D9C4-0B38-6F8E-C278F2693FB7}"/>
              </a:ext>
            </a:extLst>
          </p:cNvPr>
          <p:cNvSpPr/>
          <p:nvPr/>
        </p:nvSpPr>
        <p:spPr>
          <a:xfrm>
            <a:off x="2821676" y="3773449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7EB0351-A8B4-9CDE-3232-4A0206353EED}"/>
              </a:ext>
            </a:extLst>
          </p:cNvPr>
          <p:cNvSpPr/>
          <p:nvPr/>
        </p:nvSpPr>
        <p:spPr>
          <a:xfrm>
            <a:off x="5866348" y="2838099"/>
            <a:ext cx="2001022" cy="135451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E170D4-51CA-6AFC-07DC-37041EF05069}"/>
              </a:ext>
            </a:extLst>
          </p:cNvPr>
          <p:cNvSpPr txBox="1"/>
          <p:nvPr/>
        </p:nvSpPr>
        <p:spPr>
          <a:xfrm>
            <a:off x="6137885" y="2804846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CEC8C04-31FE-4B6C-E059-7C1E44E122D4}"/>
              </a:ext>
            </a:extLst>
          </p:cNvPr>
          <p:cNvSpPr/>
          <p:nvPr/>
        </p:nvSpPr>
        <p:spPr>
          <a:xfrm>
            <a:off x="6048241" y="3267569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HTTP to HTTPS Redirect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6CB064A-E91C-C0B6-93AE-A9506E57D04C}"/>
              </a:ext>
            </a:extLst>
          </p:cNvPr>
          <p:cNvSpPr txBox="1"/>
          <p:nvPr/>
        </p:nvSpPr>
        <p:spPr>
          <a:xfrm>
            <a:off x="328744" y="4363594"/>
            <a:ext cx="1441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HTTP to HTTPS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2C09DCAD-587D-D362-0FA3-9F16F7A30233}"/>
              </a:ext>
            </a:extLst>
          </p:cNvPr>
          <p:cNvCxnSpPr>
            <a:cxnSpLocks/>
            <a:stCxn id="49" idx="3"/>
            <a:endCxn id="30" idx="1"/>
          </p:cNvCxnSpPr>
          <p:nvPr/>
        </p:nvCxnSpPr>
        <p:spPr>
          <a:xfrm flipV="1">
            <a:off x="5012065" y="3515355"/>
            <a:ext cx="854283" cy="794222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22C9047-C7CE-E382-781A-680EFD8D3A8C}"/>
              </a:ext>
            </a:extLst>
          </p:cNvPr>
          <p:cNvSpPr/>
          <p:nvPr/>
        </p:nvSpPr>
        <p:spPr>
          <a:xfrm>
            <a:off x="7948209" y="2838099"/>
            <a:ext cx="1129501" cy="2845996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407;p28">
            <a:extLst>
              <a:ext uri="{FF2B5EF4-FFF2-40B4-BE49-F238E27FC236}">
                <a16:creationId xmlns:a16="http://schemas.microsoft.com/office/drawing/2014/main" id="{6E306C8D-DC4C-6259-04D9-00D0A685F815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82290" y="3020289"/>
            <a:ext cx="796158" cy="70551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4701665-8BB1-13D7-66B2-3734F380D63A}"/>
              </a:ext>
            </a:extLst>
          </p:cNvPr>
          <p:cNvSpPr txBox="1"/>
          <p:nvPr/>
        </p:nvSpPr>
        <p:spPr>
          <a:xfrm>
            <a:off x="8100171" y="373928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0528179-39BD-4702-A50E-FC6762D6983A}"/>
              </a:ext>
            </a:extLst>
          </p:cNvPr>
          <p:cNvSpPr/>
          <p:nvPr/>
        </p:nvSpPr>
        <p:spPr>
          <a:xfrm>
            <a:off x="8028667" y="4302881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Session Affinity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D8DF5657-8BDC-44AE-DD92-D5147A43A649}"/>
              </a:ext>
            </a:extLst>
          </p:cNvPr>
          <p:cNvSpPr/>
          <p:nvPr/>
        </p:nvSpPr>
        <p:spPr>
          <a:xfrm>
            <a:off x="8026898" y="4979597"/>
            <a:ext cx="978552" cy="57729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Health Checks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B7928F2-F569-54B9-F4C3-6608B8E11CA8}"/>
              </a:ext>
            </a:extLst>
          </p:cNvPr>
          <p:cNvSpPr/>
          <p:nvPr/>
        </p:nvSpPr>
        <p:spPr>
          <a:xfrm>
            <a:off x="9479734" y="6364917"/>
            <a:ext cx="1146818" cy="82679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A63D9-4A32-4E49-4ABF-1FAE9ED8F19F}"/>
              </a:ext>
            </a:extLst>
          </p:cNvPr>
          <p:cNvSpPr txBox="1"/>
          <p:nvPr/>
        </p:nvSpPr>
        <p:spPr>
          <a:xfrm>
            <a:off x="9635644" y="688539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DNS</a:t>
            </a:r>
          </a:p>
        </p:txBody>
      </p:sp>
      <p:pic>
        <p:nvPicPr>
          <p:cNvPr id="25" name="Google Shape;1989;p57">
            <a:extLst>
              <a:ext uri="{FF2B5EF4-FFF2-40B4-BE49-F238E27FC236}">
                <a16:creationId xmlns:a16="http://schemas.microsoft.com/office/drawing/2014/main" id="{9B72E366-4E31-6A93-BED1-38778801D8B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729562" y="6474353"/>
            <a:ext cx="574328" cy="44564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CAE73E-B302-BF43-4DA4-52CA88F97B24}"/>
              </a:ext>
            </a:extLst>
          </p:cNvPr>
          <p:cNvSpPr/>
          <p:nvPr/>
        </p:nvSpPr>
        <p:spPr>
          <a:xfrm>
            <a:off x="6338254" y="6355149"/>
            <a:ext cx="1515793" cy="813602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Production </a:t>
            </a:r>
          </a:p>
          <a:p>
            <a:pPr algn="ctr"/>
            <a:r>
              <a:rPr lang="en-US" sz="1600" b="1" dirty="0"/>
              <a:t>grade</a:t>
            </a:r>
          </a:p>
          <a:p>
            <a:pPr algn="ctr"/>
            <a:r>
              <a:rPr lang="en-US" sz="1600" b="1" dirty="0"/>
              <a:t>SSL certificates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5798B582-D8A2-1D11-AECC-4BDD498DB116}"/>
              </a:ext>
            </a:extLst>
          </p:cNvPr>
          <p:cNvSpPr/>
          <p:nvPr/>
        </p:nvSpPr>
        <p:spPr>
          <a:xfrm>
            <a:off x="172489" y="5014067"/>
            <a:ext cx="1259261" cy="770369"/>
          </a:xfrm>
          <a:prstGeom prst="roundRect">
            <a:avLst/>
          </a:prstGeom>
          <a:solidFill>
            <a:srgbClr val="F55C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</a:t>
            </a:r>
          </a:p>
          <a:p>
            <a:pPr algn="ctr"/>
            <a:r>
              <a:rPr lang="en-US" b="1" dirty="0"/>
              <a:t>Route53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C40E838-E89E-6C16-19C6-0E9581CE9006}"/>
              </a:ext>
            </a:extLst>
          </p:cNvPr>
          <p:cNvSpPr/>
          <p:nvPr/>
        </p:nvSpPr>
        <p:spPr>
          <a:xfrm>
            <a:off x="50486" y="4909970"/>
            <a:ext cx="1515436" cy="957432"/>
          </a:xfrm>
          <a:prstGeom prst="roundRect">
            <a:avLst/>
          </a:prstGeom>
          <a:noFill/>
          <a:ln w="38100">
            <a:solidFill>
              <a:srgbClr val="F55C29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30A9D9E-09F9-416D-8DD4-F98DFB055A3C}"/>
              </a:ext>
            </a:extLst>
          </p:cNvPr>
          <p:cNvCxnSpPr>
            <a:stCxn id="16" idx="2"/>
            <a:endCxn id="63" idx="3"/>
          </p:cNvCxnSpPr>
          <p:nvPr/>
        </p:nvCxnSpPr>
        <p:spPr>
          <a:xfrm rot="5400000" flipH="1">
            <a:off x="4941075" y="2013534"/>
            <a:ext cx="1804486" cy="8554791"/>
          </a:xfrm>
          <a:prstGeom prst="bentConnector4">
            <a:avLst>
              <a:gd name="adj1" fmla="val -12668"/>
              <a:gd name="adj2" fmla="val 98112"/>
            </a:avLst>
          </a:prstGeom>
          <a:ln w="38100">
            <a:solidFill>
              <a:srgbClr val="F55C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Subtitle 2">
            <a:extLst>
              <a:ext uri="{FF2B5EF4-FFF2-40B4-BE49-F238E27FC236}">
                <a16:creationId xmlns:a16="http://schemas.microsoft.com/office/drawing/2014/main" id="{FB00DC2C-C515-5041-BE43-16B11377A31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176715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2501166" cy="957432"/>
          </a:xfrm>
        </p:spPr>
        <p:txBody>
          <a:bodyPr>
            <a:normAutofit/>
          </a:bodyPr>
          <a:lstStyle/>
          <a:p>
            <a:pPr algn="l"/>
            <a:r>
              <a:rPr lang="en-US" sz="3500" dirty="0"/>
              <a:t>Gateway API – Global Application Load Balancer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530849" y="555504"/>
            <a:ext cx="12992098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849" y="419481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793592" y="888448"/>
            <a:ext cx="12632341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746352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 dirty="0"/>
              <a:t>Customer Project: gcplearn9</a:t>
            </a:r>
          </a:p>
        </p:txBody>
      </p:sp>
      <p:sp>
        <p:nvSpPr>
          <p:cNvPr id="18" name="Google Shape;696;p35">
            <a:extLst>
              <a:ext uri="{FF2B5EF4-FFF2-40B4-BE49-F238E27FC236}">
                <a16:creationId xmlns:a16="http://schemas.microsoft.com/office/drawing/2014/main" id="{CA8FDB74-9194-9C39-5122-2641D8771780}"/>
              </a:ext>
            </a:extLst>
          </p:cNvPr>
          <p:cNvSpPr/>
          <p:nvPr/>
        </p:nvSpPr>
        <p:spPr>
          <a:xfrm>
            <a:off x="1986828" y="1176572"/>
            <a:ext cx="12269741" cy="6299609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F3CBEB-B6A3-8933-40DE-315219FFFC7E}"/>
              </a:ext>
            </a:extLst>
          </p:cNvPr>
          <p:cNvSpPr txBox="1"/>
          <p:nvPr/>
        </p:nvSpPr>
        <p:spPr>
          <a:xfrm>
            <a:off x="2515965" y="1188973"/>
            <a:ext cx="1716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Customer VPC: VPC1</a:t>
            </a:r>
          </a:p>
        </p:txBody>
      </p:sp>
      <p:pic>
        <p:nvPicPr>
          <p:cNvPr id="20" name="Google Shape;291;p25">
            <a:extLst>
              <a:ext uri="{FF2B5EF4-FFF2-40B4-BE49-F238E27FC236}">
                <a16:creationId xmlns:a16="http://schemas.microsoft.com/office/drawing/2014/main" id="{9B42BF82-9702-8FF3-2813-3B9EBECF8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09" y="1210226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1256;p47">
            <a:extLst>
              <a:ext uri="{FF2B5EF4-FFF2-40B4-BE49-F238E27FC236}">
                <a16:creationId xmlns:a16="http://schemas.microsoft.com/office/drawing/2014/main" id="{7EC81087-2C59-3CD9-BE87-38EF0336FE8A}"/>
              </a:ext>
            </a:extLst>
          </p:cNvPr>
          <p:cNvSpPr/>
          <p:nvPr/>
        </p:nvSpPr>
        <p:spPr>
          <a:xfrm>
            <a:off x="2172419" y="1707872"/>
            <a:ext cx="11767591" cy="56101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6E8874-92F6-7648-7005-F55868B9C657}"/>
              </a:ext>
            </a:extLst>
          </p:cNvPr>
          <p:cNvSpPr txBox="1"/>
          <p:nvPr/>
        </p:nvSpPr>
        <p:spPr>
          <a:xfrm>
            <a:off x="2161935" y="1675805"/>
            <a:ext cx="1614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Region: us-central1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22B18B5-E909-4134-E171-0C7168937BDB}"/>
              </a:ext>
            </a:extLst>
          </p:cNvPr>
          <p:cNvSpPr/>
          <p:nvPr/>
        </p:nvSpPr>
        <p:spPr>
          <a:xfrm>
            <a:off x="11272907" y="7435090"/>
            <a:ext cx="3153027" cy="271875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5" name="Google Shape;702;p35">
            <a:extLst>
              <a:ext uri="{FF2B5EF4-FFF2-40B4-BE49-F238E27FC236}">
                <a16:creationId xmlns:a16="http://schemas.microsoft.com/office/drawing/2014/main" id="{09D45B26-3E14-39D0-C1ED-03AC6376A3A1}"/>
              </a:ext>
            </a:extLst>
          </p:cNvPr>
          <p:cNvSpPr/>
          <p:nvPr/>
        </p:nvSpPr>
        <p:spPr>
          <a:xfrm>
            <a:off x="2207877" y="2316525"/>
            <a:ext cx="11384833" cy="3729501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F62BEF-3671-1901-F0D0-D9D3ED7A4618}"/>
              </a:ext>
            </a:extLst>
          </p:cNvPr>
          <p:cNvSpPr txBox="1"/>
          <p:nvPr/>
        </p:nvSpPr>
        <p:spPr>
          <a:xfrm>
            <a:off x="2564041" y="2281488"/>
            <a:ext cx="189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Subnet: 10.128.0.0/20</a:t>
            </a:r>
          </a:p>
        </p:txBody>
      </p:sp>
      <p:sp>
        <p:nvSpPr>
          <p:cNvPr id="11" name="Google Shape;394;p28">
            <a:extLst>
              <a:ext uri="{FF2B5EF4-FFF2-40B4-BE49-F238E27FC236}">
                <a16:creationId xmlns:a16="http://schemas.microsoft.com/office/drawing/2014/main" id="{7BF83B76-FA51-A9B3-59A2-8D3C3816C0E4}"/>
              </a:ext>
            </a:extLst>
          </p:cNvPr>
          <p:cNvSpPr/>
          <p:nvPr/>
        </p:nvSpPr>
        <p:spPr>
          <a:xfrm>
            <a:off x="2350359" y="2008854"/>
            <a:ext cx="11416876" cy="4179611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AE26CEBB-44F3-A3F3-0F59-09EE59DDFE5E}"/>
              </a:ext>
            </a:extLst>
          </p:cNvPr>
          <p:cNvSpPr/>
          <p:nvPr/>
        </p:nvSpPr>
        <p:spPr>
          <a:xfrm>
            <a:off x="5592324" y="2689161"/>
            <a:ext cx="7825723" cy="320151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4" name="Google Shape;414;p28">
            <a:extLst>
              <a:ext uri="{FF2B5EF4-FFF2-40B4-BE49-F238E27FC236}">
                <a16:creationId xmlns:a16="http://schemas.microsoft.com/office/drawing/2014/main" id="{65072F9A-8D93-5606-1A1D-FB5A4EFD60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029" y="2430290"/>
            <a:ext cx="557121" cy="54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478147BF-E9D6-6D2F-F946-4956661F017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244" y="432958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E1081F-EE8F-7AD8-5F4F-479CF1F11EA4}"/>
              </a:ext>
            </a:extLst>
          </p:cNvPr>
          <p:cNvSpPr txBox="1"/>
          <p:nvPr/>
        </p:nvSpPr>
        <p:spPr>
          <a:xfrm>
            <a:off x="8167201" y="5265043"/>
            <a:ext cx="848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err="1"/>
              <a:t>ClusterIP</a:t>
            </a:r>
            <a:endParaRPr lang="en-US" sz="1400" b="1" dirty="0"/>
          </a:p>
          <a:p>
            <a:pPr algn="ctr"/>
            <a:r>
              <a:rPr lang="en-US" sz="1400" b="1" dirty="0"/>
              <a:t>Service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09F1567-D1C9-A0CD-1DC3-0741CCFFB1E0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9036774" y="4741164"/>
            <a:ext cx="501488" cy="6667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Programmer male with solid fill">
            <a:extLst>
              <a:ext uri="{FF2B5EF4-FFF2-40B4-BE49-F238E27FC236}">
                <a16:creationId xmlns:a16="http://schemas.microsoft.com/office/drawing/2014/main" id="{7E6AE58C-F1C5-918C-C1F7-B4FFD3E83C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3190" y="2439111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0D4366-9437-B167-E3F3-57C4BD82218E}"/>
              </a:ext>
            </a:extLst>
          </p:cNvPr>
          <p:cNvSpPr txBox="1"/>
          <p:nvPr/>
        </p:nvSpPr>
        <p:spPr>
          <a:xfrm>
            <a:off x="748835" y="3409338"/>
            <a:ext cx="150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http://&lt;LB-IP&gt;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C96CB3-876C-3B67-D776-0B27A6E46CCE}"/>
              </a:ext>
            </a:extLst>
          </p:cNvPr>
          <p:cNvSpPr txBox="1"/>
          <p:nvPr/>
        </p:nvSpPr>
        <p:spPr>
          <a:xfrm>
            <a:off x="10773161" y="233948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23A99-F439-D061-36EF-DCC0507263AE}"/>
              </a:ext>
            </a:extLst>
          </p:cNvPr>
          <p:cNvSpPr txBox="1"/>
          <p:nvPr/>
        </p:nvSpPr>
        <p:spPr>
          <a:xfrm>
            <a:off x="2675249" y="198248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GKE Autopilot Cluster</a:t>
            </a:r>
          </a:p>
        </p:txBody>
      </p:sp>
      <p:pic>
        <p:nvPicPr>
          <p:cNvPr id="31" name="Google Shape;404;p28">
            <a:extLst>
              <a:ext uri="{FF2B5EF4-FFF2-40B4-BE49-F238E27FC236}">
                <a16:creationId xmlns:a16="http://schemas.microsoft.com/office/drawing/2014/main" id="{B1857B6A-EC65-893F-1009-F06B7AE46CA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38262" y="426132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412;p28">
            <a:extLst>
              <a:ext uri="{FF2B5EF4-FFF2-40B4-BE49-F238E27FC236}">
                <a16:creationId xmlns:a16="http://schemas.microsoft.com/office/drawing/2014/main" id="{8E24D2EF-44D7-2B48-2D95-5D68172CD6A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41279" y="42572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410;p28">
            <a:extLst>
              <a:ext uri="{FF2B5EF4-FFF2-40B4-BE49-F238E27FC236}">
                <a16:creationId xmlns:a16="http://schemas.microsoft.com/office/drawing/2014/main" id="{1CF76166-2243-FF07-0A39-F1D6602E64D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678534" y="4261324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D2D67-1104-067F-F38A-759B2A76274E}"/>
              </a:ext>
            </a:extLst>
          </p:cNvPr>
          <p:cNvSpPr txBox="1"/>
          <p:nvPr/>
        </p:nvSpPr>
        <p:spPr>
          <a:xfrm>
            <a:off x="9753773" y="5227758"/>
            <a:ext cx="542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9512B5-0F22-FE2D-EAEC-EED02FCD7580}"/>
              </a:ext>
            </a:extLst>
          </p:cNvPr>
          <p:cNvSpPr txBox="1"/>
          <p:nvPr/>
        </p:nvSpPr>
        <p:spPr>
          <a:xfrm>
            <a:off x="10702670" y="5172876"/>
            <a:ext cx="957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ReplicaSet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C21FE8-396A-B398-4F37-AE5ACCC471C4}"/>
              </a:ext>
            </a:extLst>
          </p:cNvPr>
          <p:cNvSpPr txBox="1"/>
          <p:nvPr/>
        </p:nvSpPr>
        <p:spPr>
          <a:xfrm>
            <a:off x="11899180" y="5164610"/>
            <a:ext cx="1102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Deployment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0E98466-2AE7-B12D-6219-A2D2150B69E7}"/>
              </a:ext>
            </a:extLst>
          </p:cNvPr>
          <p:cNvSpPr/>
          <p:nvPr/>
        </p:nvSpPr>
        <p:spPr>
          <a:xfrm>
            <a:off x="9291824" y="3990197"/>
            <a:ext cx="3946056" cy="169389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DEC4DCE4-0588-8D35-724B-DD43AD5554CD}"/>
              </a:ext>
            </a:extLst>
          </p:cNvPr>
          <p:cNvSpPr/>
          <p:nvPr/>
        </p:nvSpPr>
        <p:spPr>
          <a:xfrm>
            <a:off x="10115069" y="3813745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 Deployment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690C30-0355-5E89-832F-893BF914F7A4}"/>
              </a:ext>
            </a:extLst>
          </p:cNvPr>
          <p:cNvSpPr txBox="1"/>
          <p:nvPr/>
        </p:nvSpPr>
        <p:spPr>
          <a:xfrm>
            <a:off x="373831" y="2157776"/>
            <a:ext cx="7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Users</a:t>
            </a:r>
          </a:p>
        </p:txBody>
      </p:sp>
      <p:pic>
        <p:nvPicPr>
          <p:cNvPr id="40" name="Google Shape;200;p23">
            <a:extLst>
              <a:ext uri="{FF2B5EF4-FFF2-40B4-BE49-F238E27FC236}">
                <a16:creationId xmlns:a16="http://schemas.microsoft.com/office/drawing/2014/main" id="{AFD09A59-F907-80A5-4CAE-D9EF8E3F4BF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25835" y="2041134"/>
            <a:ext cx="286421" cy="30284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3B1820E-71B0-A70D-AB1C-F07F3E8AA09D}"/>
              </a:ext>
            </a:extLst>
          </p:cNvPr>
          <p:cNvSpPr/>
          <p:nvPr/>
        </p:nvSpPr>
        <p:spPr>
          <a:xfrm>
            <a:off x="2310134" y="6320724"/>
            <a:ext cx="2149526" cy="838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Google Shape;291;p25">
            <a:extLst>
              <a:ext uri="{FF2B5EF4-FFF2-40B4-BE49-F238E27FC236}">
                <a16:creationId xmlns:a16="http://schemas.microsoft.com/office/drawing/2014/main" id="{27493BA3-5276-F997-DC4F-6C3D85B7AB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447264" y="6402941"/>
            <a:ext cx="715837" cy="50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301;p25">
            <a:extLst>
              <a:ext uri="{FF2B5EF4-FFF2-40B4-BE49-F238E27FC236}">
                <a16:creationId xmlns:a16="http://schemas.microsoft.com/office/drawing/2014/main" id="{B6793427-3E8C-9C90-F438-02F3838078F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475738" y="6378671"/>
            <a:ext cx="583706" cy="506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81D091-1C25-3F37-BD04-5B000E39F93A}"/>
              </a:ext>
            </a:extLst>
          </p:cNvPr>
          <p:cNvSpPr txBox="1"/>
          <p:nvPr/>
        </p:nvSpPr>
        <p:spPr>
          <a:xfrm>
            <a:off x="2310134" y="6862073"/>
            <a:ext cx="954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NAT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F00E8F3-CE0E-F69C-7566-12E40A60DF6F}"/>
              </a:ext>
            </a:extLst>
          </p:cNvPr>
          <p:cNvSpPr txBox="1"/>
          <p:nvPr/>
        </p:nvSpPr>
        <p:spPr>
          <a:xfrm>
            <a:off x="3311925" y="6861423"/>
            <a:ext cx="11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Router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6727D2-0F47-E789-A7D2-1686FA90B3AF}"/>
              </a:ext>
            </a:extLst>
          </p:cNvPr>
          <p:cNvSpPr/>
          <p:nvPr/>
        </p:nvSpPr>
        <p:spPr>
          <a:xfrm>
            <a:off x="185678" y="6313044"/>
            <a:ext cx="1079990" cy="74321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Docker</a:t>
            </a:r>
          </a:p>
          <a:p>
            <a:pPr algn="ctr"/>
            <a:r>
              <a:rPr lang="en-US" sz="1400" dirty="0"/>
              <a:t>Hub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87FBA318-7F30-59F7-A8A0-8384F5134234}"/>
              </a:ext>
            </a:extLst>
          </p:cNvPr>
          <p:cNvSpPr/>
          <p:nvPr/>
        </p:nvSpPr>
        <p:spPr>
          <a:xfrm>
            <a:off x="94082" y="6190155"/>
            <a:ext cx="1282021" cy="1192252"/>
          </a:xfrm>
          <a:prstGeom prst="roundRect">
            <a:avLst/>
          </a:prstGeom>
          <a:noFill/>
          <a:ln>
            <a:solidFill>
              <a:srgbClr val="3899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DB99E3-86BB-9549-50E8-21B4E2AE48E1}"/>
              </a:ext>
            </a:extLst>
          </p:cNvPr>
          <p:cNvSpPr txBox="1"/>
          <p:nvPr/>
        </p:nvSpPr>
        <p:spPr>
          <a:xfrm>
            <a:off x="234680" y="6979095"/>
            <a:ext cx="104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Internet</a:t>
            </a:r>
          </a:p>
        </p:txBody>
      </p:sp>
      <p:cxnSp>
        <p:nvCxnSpPr>
          <p:cNvPr id="85" name="Elbow Connector 84">
            <a:extLst>
              <a:ext uri="{FF2B5EF4-FFF2-40B4-BE49-F238E27FC236}">
                <a16:creationId xmlns:a16="http://schemas.microsoft.com/office/drawing/2014/main" id="{6088ACED-A8A9-0215-F441-B7FD507D3C4D}"/>
              </a:ext>
            </a:extLst>
          </p:cNvPr>
          <p:cNvCxnSpPr>
            <a:cxnSpLocks/>
            <a:stCxn id="37" idx="2"/>
            <a:endCxn id="54" idx="3"/>
          </p:cNvCxnSpPr>
          <p:nvPr/>
        </p:nvCxnSpPr>
        <p:spPr>
          <a:xfrm rot="5400000">
            <a:off x="7334211" y="2809543"/>
            <a:ext cx="1056090" cy="6805192"/>
          </a:xfrm>
          <a:prstGeom prst="bentConnector2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>
            <a:extLst>
              <a:ext uri="{FF2B5EF4-FFF2-40B4-BE49-F238E27FC236}">
                <a16:creationId xmlns:a16="http://schemas.microsoft.com/office/drawing/2014/main" id="{D0F08A5F-7C50-AD7F-7BA8-3E68876E0205}"/>
              </a:ext>
            </a:extLst>
          </p:cNvPr>
          <p:cNvCxnSpPr>
            <a:stCxn id="54" idx="1"/>
            <a:endCxn id="82" idx="3"/>
          </p:cNvCxnSpPr>
          <p:nvPr/>
        </p:nvCxnSpPr>
        <p:spPr>
          <a:xfrm rot="10800000" flipV="1">
            <a:off x="1376104" y="6740183"/>
            <a:ext cx="934031" cy="46097"/>
          </a:xfrm>
          <a:prstGeom prst="bentConnector3">
            <a:avLst>
              <a:gd name="adj1" fmla="val 70900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5B0A285-EA72-7563-636A-32958AA6CC4E}"/>
              </a:ext>
            </a:extLst>
          </p:cNvPr>
          <p:cNvSpPr/>
          <p:nvPr/>
        </p:nvSpPr>
        <p:spPr>
          <a:xfrm>
            <a:off x="2670179" y="2708820"/>
            <a:ext cx="2341886" cy="3201514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573;p32">
            <a:extLst>
              <a:ext uri="{FF2B5EF4-FFF2-40B4-BE49-F238E27FC236}">
                <a16:creationId xmlns:a16="http://schemas.microsoft.com/office/drawing/2014/main" id="{1C8BDCC4-A1C5-65B5-CCB8-E316A790769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81173" y="2737845"/>
            <a:ext cx="699911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CD86509-E8EF-CDD2-E6E2-69A539EEE5E6}"/>
              </a:ext>
            </a:extLst>
          </p:cNvPr>
          <p:cNvSpPr/>
          <p:nvPr/>
        </p:nvSpPr>
        <p:spPr>
          <a:xfrm>
            <a:off x="2824924" y="3546770"/>
            <a:ext cx="2047112" cy="443427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85C0206-F38E-AB46-E372-88A659774951}"/>
              </a:ext>
            </a:extLst>
          </p:cNvPr>
          <p:cNvSpPr/>
          <p:nvPr/>
        </p:nvSpPr>
        <p:spPr>
          <a:xfrm>
            <a:off x="5834408" y="2929343"/>
            <a:ext cx="2001022" cy="2754751"/>
          </a:xfrm>
          <a:prstGeom prst="roundRect">
            <a:avLst>
              <a:gd name="adj" fmla="val 4376"/>
            </a:avLst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3130AC-C226-6F30-6329-688589F49A74}"/>
              </a:ext>
            </a:extLst>
          </p:cNvPr>
          <p:cNvSpPr txBox="1"/>
          <p:nvPr/>
        </p:nvSpPr>
        <p:spPr>
          <a:xfrm>
            <a:off x="6083419" y="2928607"/>
            <a:ext cx="1489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HTTPRoute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2A5708A6-C5A0-9F72-FC3C-FFD65944FF01}"/>
              </a:ext>
            </a:extLst>
          </p:cNvPr>
          <p:cNvSpPr/>
          <p:nvPr/>
        </p:nvSpPr>
        <p:spPr>
          <a:xfrm>
            <a:off x="6005185" y="3479021"/>
            <a:ext cx="1668671" cy="6542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 Backend</a:t>
            </a:r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A8A88703-3F89-A5A2-C9EA-B4CC39931B9E}"/>
              </a:ext>
            </a:extLst>
          </p:cNvPr>
          <p:cNvCxnSpPr>
            <a:endCxn id="15" idx="0"/>
          </p:cNvCxnSpPr>
          <p:nvPr/>
        </p:nvCxnSpPr>
        <p:spPr>
          <a:xfrm>
            <a:off x="7729292" y="3768483"/>
            <a:ext cx="829217" cy="561100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7A435500-3F81-3A68-5277-36AE07F72D79}"/>
              </a:ext>
            </a:extLst>
          </p:cNvPr>
          <p:cNvCxnSpPr>
            <a:stCxn id="52" idx="3"/>
            <a:endCxn id="58" idx="1"/>
          </p:cNvCxnSpPr>
          <p:nvPr/>
        </p:nvCxnSpPr>
        <p:spPr>
          <a:xfrm>
            <a:off x="4872036" y="3768484"/>
            <a:ext cx="1133149" cy="37682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9298AC35-857A-1421-EFDD-BFD0F218F825}"/>
              </a:ext>
            </a:extLst>
          </p:cNvPr>
          <p:cNvCxnSpPr>
            <a:stCxn id="24" idx="2"/>
            <a:endCxn id="52" idx="1"/>
          </p:cNvCxnSpPr>
          <p:nvPr/>
        </p:nvCxnSpPr>
        <p:spPr>
          <a:xfrm rot="16200000" flipH="1">
            <a:off x="1550171" y="2493730"/>
            <a:ext cx="414973" cy="2134534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76C4DB6-DBC8-7588-6ACC-AA50CC9F63EB}"/>
              </a:ext>
            </a:extLst>
          </p:cNvPr>
          <p:cNvSpPr txBox="1"/>
          <p:nvPr/>
        </p:nvSpPr>
        <p:spPr>
          <a:xfrm>
            <a:off x="3593106" y="2751752"/>
            <a:ext cx="1229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Gateway</a:t>
            </a:r>
          </a:p>
          <a:p>
            <a:pPr algn="ctr"/>
            <a:r>
              <a:rPr lang="en-US" sz="1800" b="1" dirty="0">
                <a:solidFill>
                  <a:srgbClr val="C00000"/>
                </a:solidFill>
              </a:rPr>
              <a:t>(Global LB)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0551045D-04B2-4B4B-80FE-54A15E30C4B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42848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173524" y="619154"/>
            <a:ext cx="14185570" cy="62838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/>
              <a:t>Terraform Registry - Use Publicly Available Modules</a:t>
            </a:r>
            <a:endParaRPr lang="en-US" sz="400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DE13B80-F324-2F43-8CE3-35D72D654B98}"/>
              </a:ext>
            </a:extLst>
          </p:cNvPr>
          <p:cNvSpPr/>
          <p:nvPr/>
        </p:nvSpPr>
        <p:spPr>
          <a:xfrm>
            <a:off x="173524" y="1501975"/>
            <a:ext cx="5313881" cy="167809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 </a:t>
            </a:r>
            <a:r>
              <a:rPr lang="en-IN">
                <a:solidFill>
                  <a:srgbClr val="FFFF00"/>
                </a:solidFill>
              </a:rPr>
              <a:t>Terraform Registry </a:t>
            </a:r>
            <a:r>
              <a:rPr lang="en-IN"/>
              <a:t>hosts a broad collection of </a:t>
            </a:r>
            <a:r>
              <a:rPr lang="en-IN">
                <a:solidFill>
                  <a:srgbClr val="FFFF00"/>
                </a:solidFill>
              </a:rPr>
              <a:t>publicly available </a:t>
            </a:r>
            <a:r>
              <a:rPr lang="en-IN"/>
              <a:t>Terraform modules for configuring many kinds of common infrastructure.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66A8466-70B9-8348-B8F1-A94C16E9C2F8}"/>
              </a:ext>
            </a:extLst>
          </p:cNvPr>
          <p:cNvSpPr/>
          <p:nvPr/>
        </p:nvSpPr>
        <p:spPr>
          <a:xfrm>
            <a:off x="173524" y="5710764"/>
            <a:ext cx="5313881" cy="167809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/>
              <a:t>These modules </a:t>
            </a:r>
            <a:r>
              <a:rPr lang="en-IN">
                <a:solidFill>
                  <a:srgbClr val="FFFF00"/>
                </a:solidFill>
              </a:rPr>
              <a:t>are free to use</a:t>
            </a:r>
            <a:r>
              <a:rPr lang="en-IN"/>
              <a:t>, and Terraform can </a:t>
            </a:r>
            <a:r>
              <a:rPr lang="en-IN">
                <a:solidFill>
                  <a:srgbClr val="FFFF00"/>
                </a:solidFill>
              </a:rPr>
              <a:t>download them automatically </a:t>
            </a:r>
            <a:r>
              <a:rPr lang="en-IN"/>
              <a:t>if you specify the appropriate source and version in a module call block.</a:t>
            </a:r>
            <a:endParaRPr lang="en-IN" sz="240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AFAFC0-B475-0945-8C1F-816BCD13CFD2}"/>
              </a:ext>
            </a:extLst>
          </p:cNvPr>
          <p:cNvSpPr/>
          <p:nvPr/>
        </p:nvSpPr>
        <p:spPr>
          <a:xfrm>
            <a:off x="1268238" y="3628753"/>
            <a:ext cx="2836776" cy="142077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err="1"/>
              <a:t>ModulesDemo</a:t>
            </a:r>
            <a:r>
              <a:rPr lang="en-US" sz="3500"/>
              <a:t>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ECD7B-155C-16AF-C870-BC0BF2001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21" y="2342932"/>
            <a:ext cx="8640255" cy="427244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E84117E-5EFD-C48B-7A8A-06E9AED4FA46}"/>
              </a:ext>
            </a:extLst>
          </p:cNvPr>
          <p:cNvSpPr/>
          <p:nvPr/>
        </p:nvSpPr>
        <p:spPr>
          <a:xfrm>
            <a:off x="6195317" y="2845943"/>
            <a:ext cx="5938463" cy="523982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D5C490-2AF2-2F46-BAAA-353F91F7B47E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32395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3BCDAF4C-755E-0247-ABAF-6B90F68CD6D5}"/>
              </a:ext>
            </a:extLst>
          </p:cNvPr>
          <p:cNvSpPr/>
          <p:nvPr/>
        </p:nvSpPr>
        <p:spPr>
          <a:xfrm>
            <a:off x="501208" y="2678814"/>
            <a:ext cx="5219272" cy="22761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GKE</a:t>
            </a:r>
          </a:p>
          <a:p>
            <a:pPr algn="ctr"/>
            <a:r>
              <a:rPr lang="en-US" sz="3500" dirty="0"/>
              <a:t>Custom </a:t>
            </a:r>
          </a:p>
          <a:p>
            <a:pPr algn="ctr"/>
            <a:r>
              <a:rPr lang="en-US" sz="3500" dirty="0"/>
              <a:t>Terraform 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9329512" y="4954985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9386310" y="221692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6951022" y="286386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90" y="44561"/>
            <a:ext cx="13511544" cy="1188851"/>
          </a:xfrm>
        </p:spPr>
        <p:txBody>
          <a:bodyPr/>
          <a:lstStyle/>
          <a:p>
            <a:pPr algn="l"/>
            <a:r>
              <a:rPr lang="en-US"/>
              <a:t>Build a Local Terraform Module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239404-95A8-9388-425F-3AF9E2BF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103" y="659038"/>
            <a:ext cx="4500448" cy="3657273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2A364D-FBE0-DFA9-180C-25FB08BD679D}"/>
              </a:ext>
            </a:extLst>
          </p:cNvPr>
          <p:cNvSpPr/>
          <p:nvPr/>
        </p:nvSpPr>
        <p:spPr>
          <a:xfrm>
            <a:off x="9616168" y="2993203"/>
            <a:ext cx="2322403" cy="31849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58021E-E7D8-E10E-AD2D-4A26DAF7A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729" y="5315878"/>
            <a:ext cx="5015683" cy="230954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E5FEA6-05BF-6F12-8EC9-631EE1565EF5}"/>
              </a:ext>
            </a:extLst>
          </p:cNvPr>
          <p:cNvSpPr/>
          <p:nvPr/>
        </p:nvSpPr>
        <p:spPr>
          <a:xfrm>
            <a:off x="9583067" y="6090767"/>
            <a:ext cx="3001095" cy="1479795"/>
          </a:xfrm>
          <a:prstGeom prst="roundRect">
            <a:avLst>
              <a:gd name="adj" fmla="val 12911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D4E4C27-64FD-F025-602E-62D9A8498EB4}"/>
              </a:ext>
            </a:extLst>
          </p:cNvPr>
          <p:cNvCxnSpPr>
            <a:cxnSpLocks/>
            <a:stCxn id="23" idx="1"/>
            <a:endCxn id="10" idx="1"/>
          </p:cNvCxnSpPr>
          <p:nvPr/>
        </p:nvCxnSpPr>
        <p:spPr>
          <a:xfrm rot="10800000" flipH="1">
            <a:off x="9583066" y="3152453"/>
            <a:ext cx="33101" cy="3678212"/>
          </a:xfrm>
          <a:prstGeom prst="bentConnector3">
            <a:avLst>
              <a:gd name="adj1" fmla="val -806727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2969B21A-21F6-7D45-A848-F40F9FC7B64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88452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115616" y="64094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Infra DevOps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115610" y="127123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115610" y="198141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Cluster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(Custom Terraform Module)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115609" y="270047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Infra DevOps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(GitHub + Cloud Build)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70292" y="4153470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Deployment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(Custom Terraform Module)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70292" y="484135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Workload DevOps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(GitHub + Cloud Build)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70291" y="554925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Continuous Integration</a:t>
            </a:r>
          </a:p>
          <a:p>
            <a:pPr algn="ctr"/>
            <a:r>
              <a:rPr lang="en-US" sz="1400" dirty="0">
                <a:solidFill>
                  <a:srgbClr val="FFFF00"/>
                </a:solidFill>
              </a:rPr>
              <a:t>(GitHub + Cloud Build + Artifact Registry)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70292" y="6265456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Continuous Delivery</a:t>
            </a:r>
          </a:p>
          <a:p>
            <a:pPr algn="ctr"/>
            <a:r>
              <a:rPr lang="en-US" sz="1800" dirty="0">
                <a:solidFill>
                  <a:srgbClr val="FFFF00"/>
                </a:solidFill>
              </a:rPr>
              <a:t>(GitHub + Cloud Build)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668109" y="127123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CD430C3-A922-64AA-05BB-BF7A7157081A}"/>
              </a:ext>
            </a:extLst>
          </p:cNvPr>
          <p:cNvSpPr/>
          <p:nvPr/>
        </p:nvSpPr>
        <p:spPr>
          <a:xfrm>
            <a:off x="4583413" y="730034"/>
            <a:ext cx="5339255" cy="23757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4000" b="1" dirty="0"/>
              <a:t>Real-World Demos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Kubernetes Engine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668108" y="200655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668107" y="270251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627592" y="415347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1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618695" y="4841350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2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618694" y="554925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3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614600" y="6259126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4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C5C2A6-8ACF-60FE-85FD-1315E5538D1C}"/>
              </a:ext>
            </a:extLst>
          </p:cNvPr>
          <p:cNvSpPr/>
          <p:nvPr/>
        </p:nvSpPr>
        <p:spPr>
          <a:xfrm>
            <a:off x="62106" y="3530443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GKE Workload DevOps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79E19C-A47F-7115-5F0C-43FCF3DBAE3E}"/>
              </a:ext>
            </a:extLst>
          </p:cNvPr>
          <p:cNvSpPr/>
          <p:nvPr/>
        </p:nvSpPr>
        <p:spPr>
          <a:xfrm>
            <a:off x="5553561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oogle Shape;200;p23">
            <a:extLst>
              <a:ext uri="{FF2B5EF4-FFF2-40B4-BE49-F238E27FC236}">
                <a16:creationId xmlns:a16="http://schemas.microsoft.com/office/drawing/2014/main" id="{6C4CE719-7379-BEC6-A59C-D6766EFD12C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31196" y="3428221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HashiCorp Terraform">
            <a:extLst>
              <a:ext uri="{FF2B5EF4-FFF2-40B4-BE49-F238E27FC236}">
                <a16:creationId xmlns:a16="http://schemas.microsoft.com/office/drawing/2014/main" id="{5245FEB4-0812-79C4-79F1-087B96EE4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2" y="3314279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5EE329-E29B-3485-C90C-79C97B981CA4}"/>
              </a:ext>
            </a:extLst>
          </p:cNvPr>
          <p:cNvSpPr txBox="1"/>
          <p:nvPr/>
        </p:nvSpPr>
        <p:spPr>
          <a:xfrm>
            <a:off x="5793643" y="4829793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F4A97F9-54DC-DB84-DF58-21DF99EA7A75}"/>
              </a:ext>
            </a:extLst>
          </p:cNvPr>
          <p:cNvSpPr/>
          <p:nvPr/>
        </p:nvSpPr>
        <p:spPr>
          <a:xfrm>
            <a:off x="7453472" y="3245403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A2C5BF-8258-3EEF-B88D-7402BA64C1A9}"/>
              </a:ext>
            </a:extLst>
          </p:cNvPr>
          <p:cNvSpPr txBox="1"/>
          <p:nvPr/>
        </p:nvSpPr>
        <p:spPr>
          <a:xfrm>
            <a:off x="7571975" y="4831706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5A7FB3F-6FB2-469F-B239-D56BE98A2B2E}"/>
              </a:ext>
            </a:extLst>
          </p:cNvPr>
          <p:cNvSpPr/>
          <p:nvPr/>
        </p:nvSpPr>
        <p:spPr>
          <a:xfrm>
            <a:off x="4633645" y="5536677"/>
            <a:ext cx="5339255" cy="214044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solidFill>
                  <a:srgbClr val="FFFF00"/>
                </a:solidFill>
              </a:rPr>
              <a:t>Step by Step </a:t>
            </a:r>
            <a:r>
              <a:rPr lang="en-US" sz="4000" b="1">
                <a:solidFill>
                  <a:schemeClr val="bg1"/>
                </a:solidFill>
              </a:rPr>
              <a:t>GitHub Documentation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F53F89FC-5E46-4848-A691-DFD2AB8F4A9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8455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3" grpId="0" animBg="1"/>
      <p:bldP spid="45" grpId="0" animBg="1"/>
      <p:bldP spid="48" grpId="0" animBg="1"/>
      <p:bldP spid="52" grpId="0" animBg="1"/>
      <p:bldP spid="53" grpId="0" animBg="1"/>
      <p:bldP spid="54" grpId="0" animBg="1"/>
      <p:bldP spid="55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INFRA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5" name="Google Shape;200;p23">
            <a:extLst>
              <a:ext uri="{FF2B5EF4-FFF2-40B4-BE49-F238E27FC236}">
                <a16:creationId xmlns:a16="http://schemas.microsoft.com/office/drawing/2014/main" id="{88A4FB5D-CC6F-A4FE-6931-E54BA88F05A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167173-CE10-9D8D-86E4-C91EAE19CAB6}"/>
              </a:ext>
            </a:extLst>
          </p:cNvPr>
          <p:cNvSpPr txBox="1"/>
          <p:nvPr/>
        </p:nvSpPr>
        <p:spPr>
          <a:xfrm>
            <a:off x="7152331" y="640075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20" name="Google Shape;200;p23">
            <a:extLst>
              <a:ext uri="{FF2B5EF4-FFF2-40B4-BE49-F238E27FC236}">
                <a16:creationId xmlns:a16="http://schemas.microsoft.com/office/drawing/2014/main" id="{7096B9EB-5DA6-F5E5-E7D0-563EDEC9159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0224" y="581942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ubtitle 2">
            <a:extLst>
              <a:ext uri="{FF2B5EF4-FFF2-40B4-BE49-F238E27FC236}">
                <a16:creationId xmlns:a16="http://schemas.microsoft.com/office/drawing/2014/main" id="{2F25916C-53D5-D040-BFAE-C2A50DCD844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76238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GCP GKE INFRA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21A1FC-C98B-FD8C-2742-96316D5F05D6}"/>
              </a:ext>
            </a:extLst>
          </p:cNvPr>
          <p:cNvSpPr txBox="1"/>
          <p:nvPr/>
        </p:nvSpPr>
        <p:spPr>
          <a:xfrm>
            <a:off x="3345725" y="6382469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642B96-AC4B-02B4-C593-C2DFF912205A}"/>
              </a:ext>
            </a:extLst>
          </p:cNvPr>
          <p:cNvSpPr/>
          <p:nvPr/>
        </p:nvSpPr>
        <p:spPr>
          <a:xfrm>
            <a:off x="4420336" y="588134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  <p:pic>
        <p:nvPicPr>
          <p:cNvPr id="11" name="Google Shape;200;p23">
            <a:extLst>
              <a:ext uri="{FF2B5EF4-FFF2-40B4-BE49-F238E27FC236}">
                <a16:creationId xmlns:a16="http://schemas.microsoft.com/office/drawing/2014/main" id="{93991817-3D2E-5E68-C6CA-6AD4E4EFF6E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3618" y="5801133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79593DA-CB73-38AE-1BF3-E43752A3DF06}"/>
              </a:ext>
            </a:extLst>
          </p:cNvPr>
          <p:cNvSpPr txBox="1"/>
          <p:nvPr/>
        </p:nvSpPr>
        <p:spPr>
          <a:xfrm>
            <a:off x="7106060" y="6400958"/>
            <a:ext cx="1031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GKE Cluster</a:t>
            </a:r>
          </a:p>
        </p:txBody>
      </p:sp>
      <p:pic>
        <p:nvPicPr>
          <p:cNvPr id="16" name="Google Shape;200;p23">
            <a:extLst>
              <a:ext uri="{FF2B5EF4-FFF2-40B4-BE49-F238E27FC236}">
                <a16:creationId xmlns:a16="http://schemas.microsoft.com/office/drawing/2014/main" id="{D008FD13-DF4C-8AE5-653C-53149A16AE4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23953" y="5819622"/>
            <a:ext cx="746797" cy="67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F849B19-227A-67A8-912B-3B71BDC135EC}"/>
              </a:ext>
            </a:extLst>
          </p:cNvPr>
          <p:cNvSpPr/>
          <p:nvPr/>
        </p:nvSpPr>
        <p:spPr>
          <a:xfrm>
            <a:off x="8238464" y="5869833"/>
            <a:ext cx="1084828" cy="7020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Resource Labels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114D4528-FFEE-1E41-9589-58D428580E2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367914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44F026F-EB35-9C0C-46C4-479AA24AF6B2}"/>
              </a:ext>
            </a:extLst>
          </p:cNvPr>
          <p:cNvSpPr/>
          <p:nvPr/>
        </p:nvSpPr>
        <p:spPr>
          <a:xfrm>
            <a:off x="2190415" y="2786693"/>
            <a:ext cx="4893547" cy="109589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Custom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BFCA24-80A0-76AC-93DE-262651FA92DE}"/>
              </a:ext>
            </a:extLst>
          </p:cNvPr>
          <p:cNvSpPr/>
          <p:nvPr/>
        </p:nvSpPr>
        <p:spPr>
          <a:xfrm>
            <a:off x="4359980" y="4071881"/>
            <a:ext cx="4893547" cy="109589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 k8s workload DevOps pipelines</a:t>
            </a:r>
          </a:p>
          <a:p>
            <a:pPr algn="ctr"/>
            <a:r>
              <a:rPr lang="en-US" dirty="0"/>
              <a:t> (Dev and Prod Environments)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44101F-DD74-91E4-B81F-4C722F0D5A28}"/>
              </a:ext>
            </a:extLst>
          </p:cNvPr>
          <p:cNvSpPr/>
          <p:nvPr/>
        </p:nvSpPr>
        <p:spPr>
          <a:xfrm>
            <a:off x="7407184" y="5357069"/>
            <a:ext cx="4893547" cy="109589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Pipeline with Artifact Registry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71BA5E-40BF-78E1-05C8-F931349188B4}"/>
              </a:ext>
            </a:extLst>
          </p:cNvPr>
          <p:cNvSpPr/>
          <p:nvPr/>
        </p:nvSpPr>
        <p:spPr>
          <a:xfrm>
            <a:off x="9566701" y="6610184"/>
            <a:ext cx="4893547" cy="109589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App: Implement Continuous Integration and Continuous Delivery Pipeline (CI CD)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6B841D-2047-CBD9-759F-FA2A75C6B6B1}"/>
              </a:ext>
            </a:extLst>
          </p:cNvPr>
          <p:cNvSpPr/>
          <p:nvPr/>
        </p:nvSpPr>
        <p:spPr>
          <a:xfrm>
            <a:off x="801795" y="2786693"/>
            <a:ext cx="1165609" cy="10638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25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7886C3-C20A-4743-D282-04EEE0330C4B}"/>
              </a:ext>
            </a:extLst>
          </p:cNvPr>
          <p:cNvSpPr/>
          <p:nvPr/>
        </p:nvSpPr>
        <p:spPr>
          <a:xfrm>
            <a:off x="2994282" y="4103954"/>
            <a:ext cx="1165609" cy="106382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</a:t>
            </a:r>
          </a:p>
          <a:p>
            <a:pPr algn="ctr"/>
            <a:r>
              <a:rPr lang="en-US" sz="2000" dirty="0"/>
              <a:t>26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FF5D65-C279-FA53-73E5-724FABCC0C54}"/>
              </a:ext>
            </a:extLst>
          </p:cNvPr>
          <p:cNvSpPr/>
          <p:nvPr/>
        </p:nvSpPr>
        <p:spPr>
          <a:xfrm>
            <a:off x="6058757" y="5357069"/>
            <a:ext cx="1165609" cy="106382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Demo27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F71A7A3-DC72-1EE3-29D6-CED94ABF2E22}"/>
              </a:ext>
            </a:extLst>
          </p:cNvPr>
          <p:cNvSpPr/>
          <p:nvPr/>
        </p:nvSpPr>
        <p:spPr>
          <a:xfrm>
            <a:off x="8241196" y="6642257"/>
            <a:ext cx="1165609" cy="106382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Demo28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9798D840-84F7-3D64-EC09-103667B1572D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2300731" y="5905019"/>
            <a:ext cx="601353" cy="705165"/>
          </a:xfrm>
          <a:prstGeom prst="bentConnector2">
            <a:avLst/>
          </a:prstGeom>
          <a:ln w="1270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466AC642-7E35-A693-B7A8-844DF8DDDDDB}"/>
              </a:ext>
            </a:extLst>
          </p:cNvPr>
          <p:cNvCxnSpPr>
            <a:cxnSpLocks/>
          </p:cNvCxnSpPr>
          <p:nvPr/>
        </p:nvCxnSpPr>
        <p:spPr>
          <a:xfrm>
            <a:off x="9252604" y="4619830"/>
            <a:ext cx="601353" cy="705165"/>
          </a:xfrm>
          <a:prstGeom prst="bentConnector2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41933C7-7390-EDCD-C92B-18614760784E}"/>
              </a:ext>
            </a:extLst>
          </p:cNvPr>
          <p:cNvCxnSpPr>
            <a:cxnSpLocks/>
          </p:cNvCxnSpPr>
          <p:nvPr/>
        </p:nvCxnSpPr>
        <p:spPr>
          <a:xfrm>
            <a:off x="7083962" y="3350679"/>
            <a:ext cx="601353" cy="705165"/>
          </a:xfrm>
          <a:prstGeom prst="bentConnector2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6F7DB9-3C1B-72C9-66CF-5E0273F73B54}"/>
              </a:ext>
            </a:extLst>
          </p:cNvPr>
          <p:cNvSpPr/>
          <p:nvPr/>
        </p:nvSpPr>
        <p:spPr>
          <a:xfrm>
            <a:off x="3691176" y="235368"/>
            <a:ext cx="7689377" cy="2178608"/>
          </a:xfrm>
          <a:prstGeom prst="roundRect">
            <a:avLst>
              <a:gd name="adj" fmla="val 7876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oogle Shape;540;p32">
            <a:extLst>
              <a:ext uri="{FF2B5EF4-FFF2-40B4-BE49-F238E27FC236}">
                <a16:creationId xmlns:a16="http://schemas.microsoft.com/office/drawing/2014/main" id="{8C960604-9FB6-0A04-2E8C-1FBFFFABA75E}"/>
              </a:ext>
            </a:extLst>
          </p:cNvPr>
          <p:cNvSpPr/>
          <p:nvPr/>
        </p:nvSpPr>
        <p:spPr>
          <a:xfrm>
            <a:off x="69033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" name="Google Shape;326;p26">
            <a:extLst>
              <a:ext uri="{FF2B5EF4-FFF2-40B4-BE49-F238E27FC236}">
                <a16:creationId xmlns:a16="http://schemas.microsoft.com/office/drawing/2014/main" id="{6FC1B698-054C-489A-A523-E1274E6EFD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807" y="773278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CF9E98C-E68B-8BE8-E4A3-7A68D8174806}"/>
              </a:ext>
            </a:extLst>
          </p:cNvPr>
          <p:cNvSpPr txBox="1"/>
          <p:nvPr/>
        </p:nvSpPr>
        <p:spPr>
          <a:xfrm>
            <a:off x="7028934" y="1764929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Cloud Build</a:t>
            </a:r>
          </a:p>
          <a:p>
            <a:pPr algn="ctr"/>
            <a:r>
              <a:rPr lang="en-US" sz="1400" b="1" dirty="0"/>
              <a:t>App</a:t>
            </a: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BB3203A-F1A4-B96C-463F-DB7C5C204D60}"/>
              </a:ext>
            </a:extLst>
          </p:cNvPr>
          <p:cNvSpPr/>
          <p:nvPr/>
        </p:nvSpPr>
        <p:spPr>
          <a:xfrm>
            <a:off x="5344455" y="674996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2056;p49">
            <a:extLst>
              <a:ext uri="{FF2B5EF4-FFF2-40B4-BE49-F238E27FC236}">
                <a16:creationId xmlns:a16="http://schemas.microsoft.com/office/drawing/2014/main" id="{7280F41C-C51C-8589-BEAB-3E1F58307B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761" y="749806"/>
            <a:ext cx="872125" cy="91935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1A53423-8FF5-E2CC-A0FE-20216896AE1F}"/>
              </a:ext>
            </a:extLst>
          </p:cNvPr>
          <p:cNvSpPr txBox="1"/>
          <p:nvPr/>
        </p:nvSpPr>
        <p:spPr>
          <a:xfrm>
            <a:off x="5617776" y="1724113"/>
            <a:ext cx="785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Artifact</a:t>
            </a:r>
          </a:p>
          <a:p>
            <a:pPr algn="ctr"/>
            <a:r>
              <a:rPr lang="en-US" sz="1400" b="1" dirty="0"/>
              <a:t>Registry</a:t>
            </a:r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1E31D7E7-1C64-0EDA-3DB9-AEFE57C53D33}"/>
              </a:ext>
            </a:extLst>
          </p:cNvPr>
          <p:cNvSpPr/>
          <p:nvPr/>
        </p:nvSpPr>
        <p:spPr>
          <a:xfrm>
            <a:off x="3776452" y="6721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1779446-349C-EB97-EEDC-DF945A8FB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396" y="749806"/>
            <a:ext cx="1008393" cy="8883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7DAF0DE-814F-8531-6098-5C9A3FDFE464}"/>
              </a:ext>
            </a:extLst>
          </p:cNvPr>
          <p:cNvSpPr txBox="1"/>
          <p:nvPr/>
        </p:nvSpPr>
        <p:spPr>
          <a:xfrm>
            <a:off x="3859240" y="1715854"/>
            <a:ext cx="1110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GitHub</a:t>
            </a:r>
            <a:br>
              <a:rPr lang="en-US" sz="1400" b="1" dirty="0"/>
            </a:br>
            <a:r>
              <a:rPr lang="en-US" sz="1400" b="1" dirty="0"/>
              <a:t>Repositories</a:t>
            </a:r>
          </a:p>
        </p:txBody>
      </p:sp>
      <p:sp>
        <p:nvSpPr>
          <p:cNvPr id="39" name="Google Shape;540;p32">
            <a:extLst>
              <a:ext uri="{FF2B5EF4-FFF2-40B4-BE49-F238E27FC236}">
                <a16:creationId xmlns:a16="http://schemas.microsoft.com/office/drawing/2014/main" id="{5B90821E-F7F4-2A1D-84CF-DC2D6EE3507B}"/>
              </a:ext>
            </a:extLst>
          </p:cNvPr>
          <p:cNvSpPr/>
          <p:nvPr/>
        </p:nvSpPr>
        <p:spPr>
          <a:xfrm>
            <a:off x="8413401" y="682305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" name="Picture 46" descr="HashiCorp Terraform">
            <a:extLst>
              <a:ext uri="{FF2B5EF4-FFF2-40B4-BE49-F238E27FC236}">
                <a16:creationId xmlns:a16="http://schemas.microsoft.com/office/drawing/2014/main" id="{1D94E604-C526-F3FF-C518-B2A5A346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25" y="664436"/>
            <a:ext cx="1165609" cy="116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958DEEC-D4E8-BA7E-C784-ACDA25B69127}"/>
              </a:ext>
            </a:extLst>
          </p:cNvPr>
          <p:cNvSpPr txBox="1"/>
          <p:nvPr/>
        </p:nvSpPr>
        <p:spPr>
          <a:xfrm>
            <a:off x="8567560" y="1797754"/>
            <a:ext cx="918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Terraform</a:t>
            </a:r>
          </a:p>
          <a:p>
            <a:pPr algn="ctr"/>
            <a:r>
              <a:rPr lang="en-US" sz="1400" b="1" dirty="0"/>
              <a:t>Configs</a:t>
            </a:r>
          </a:p>
        </p:txBody>
      </p:sp>
      <p:sp>
        <p:nvSpPr>
          <p:cNvPr id="49" name="Google Shape;540;p32">
            <a:extLst>
              <a:ext uri="{FF2B5EF4-FFF2-40B4-BE49-F238E27FC236}">
                <a16:creationId xmlns:a16="http://schemas.microsoft.com/office/drawing/2014/main" id="{F328BD72-DEAF-8919-E201-FE1713363A52}"/>
              </a:ext>
            </a:extLst>
          </p:cNvPr>
          <p:cNvSpPr/>
          <p:nvPr/>
        </p:nvSpPr>
        <p:spPr>
          <a:xfrm>
            <a:off x="9896977" y="706324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31058-4A37-2D30-0BA4-4EE0E0901CA6}"/>
              </a:ext>
            </a:extLst>
          </p:cNvPr>
          <p:cNvSpPr txBox="1"/>
          <p:nvPr/>
        </p:nvSpPr>
        <p:spPr>
          <a:xfrm>
            <a:off x="10188149" y="1830045"/>
            <a:ext cx="70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</a:t>
            </a:r>
          </a:p>
          <a:p>
            <a:pPr algn="ctr"/>
            <a:r>
              <a:rPr lang="en-US" sz="1400" b="1" dirty="0"/>
              <a:t>Cluster</a:t>
            </a:r>
          </a:p>
        </p:txBody>
      </p:sp>
      <p:pic>
        <p:nvPicPr>
          <p:cNvPr id="51" name="Google Shape;200;p23">
            <a:extLst>
              <a:ext uri="{FF2B5EF4-FFF2-40B4-BE49-F238E27FC236}">
                <a16:creationId xmlns:a16="http://schemas.microsoft.com/office/drawing/2014/main" id="{AECEB19C-5F0E-4115-D980-689161E1747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3395" y="797931"/>
            <a:ext cx="939936" cy="98846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82CCDD12-A5D0-1F01-272F-CA4FD1D44234}"/>
              </a:ext>
            </a:extLst>
          </p:cNvPr>
          <p:cNvSpPr txBox="1"/>
          <p:nvPr/>
        </p:nvSpPr>
        <p:spPr>
          <a:xfrm>
            <a:off x="4775217" y="195099"/>
            <a:ext cx="58088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Continuous Integration and Continuous Delivery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76235705-1999-3A4D-91D4-56F2169F991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45116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BB8D3C3-DA7E-D414-6CC8-B66917A2349B}"/>
              </a:ext>
            </a:extLst>
          </p:cNvPr>
          <p:cNvSpPr txBox="1"/>
          <p:nvPr/>
        </p:nvSpPr>
        <p:spPr>
          <a:xfrm>
            <a:off x="45318" y="4365159"/>
            <a:ext cx="1749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Child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A3CDF-609A-BC5B-B302-5AD36DDF5A10}"/>
              </a:ext>
            </a:extLst>
          </p:cNvPr>
          <p:cNvSpPr txBox="1"/>
          <p:nvPr/>
        </p:nvSpPr>
        <p:spPr>
          <a:xfrm>
            <a:off x="77507" y="0"/>
            <a:ext cx="1717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Root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6098B-4799-A3AE-26E8-469253D24350}"/>
              </a:ext>
            </a:extLst>
          </p:cNvPr>
          <p:cNvSpPr txBox="1"/>
          <p:nvPr/>
        </p:nvSpPr>
        <p:spPr>
          <a:xfrm>
            <a:off x="5526425" y="3072300"/>
            <a:ext cx="2648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Call GKE Cluster child 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module in  Root Module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CBC796D0-0D5A-6B61-BAB0-B7D51B92C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339" y="91663"/>
            <a:ext cx="699549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Build a Local Terraform Module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7FEFC-8220-3991-6D69-7AAFC6E63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0" y="4796046"/>
            <a:ext cx="5082375" cy="2867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24160E-6863-E0DD-4657-096A3616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0" y="430887"/>
            <a:ext cx="5250888" cy="389872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7588DA-BC9E-AD6B-EE08-DE4E386250FF}"/>
              </a:ext>
            </a:extLst>
          </p:cNvPr>
          <p:cNvSpPr/>
          <p:nvPr/>
        </p:nvSpPr>
        <p:spPr>
          <a:xfrm>
            <a:off x="416420" y="3196583"/>
            <a:ext cx="3468756" cy="397767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1E501A-469B-ECF8-6801-36C59411B2A9}"/>
              </a:ext>
            </a:extLst>
          </p:cNvPr>
          <p:cNvSpPr/>
          <p:nvPr/>
        </p:nvSpPr>
        <p:spPr>
          <a:xfrm>
            <a:off x="288970" y="5929590"/>
            <a:ext cx="3011089" cy="1707406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A487BA7-2DDC-AA5E-559D-43FAC09A8ACD}"/>
              </a:ext>
            </a:extLst>
          </p:cNvPr>
          <p:cNvCxnSpPr>
            <a:cxnSpLocks/>
            <a:stCxn id="6" idx="3"/>
            <a:endCxn id="5" idx="3"/>
          </p:cNvCxnSpPr>
          <p:nvPr/>
        </p:nvCxnSpPr>
        <p:spPr>
          <a:xfrm flipV="1">
            <a:off x="3300059" y="3395467"/>
            <a:ext cx="585117" cy="3387826"/>
          </a:xfrm>
          <a:prstGeom prst="bentConnector3">
            <a:avLst>
              <a:gd name="adj1" fmla="val 81912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BE88A2DF-C46C-A68B-2647-13B787C2C807}"/>
              </a:ext>
            </a:extLst>
          </p:cNvPr>
          <p:cNvSpPr/>
          <p:nvPr/>
        </p:nvSpPr>
        <p:spPr>
          <a:xfrm>
            <a:off x="8994708" y="2284714"/>
            <a:ext cx="5219272" cy="286783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Kubernetes Deployment</a:t>
            </a:r>
          </a:p>
          <a:p>
            <a:pPr algn="ctr"/>
            <a:r>
              <a:rPr lang="en-US" sz="3500" dirty="0"/>
              <a:t>Custom </a:t>
            </a:r>
          </a:p>
          <a:p>
            <a:pPr algn="ctr"/>
            <a:r>
              <a:rPr lang="en-US" sz="3500" dirty="0"/>
              <a:t>Terraform  Module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D00DB69-E0C5-A046-9862-960D21673ED1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87096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7997C-6ECA-6697-F1E4-E19208C18037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5" name="Google Shape;412;p28">
            <a:extLst>
              <a:ext uri="{FF2B5EF4-FFF2-40B4-BE49-F238E27FC236}">
                <a16:creationId xmlns:a16="http://schemas.microsoft.com/office/drawing/2014/main" id="{D3126087-2D32-092A-CAC6-5A7CAB93422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1D8D73E-9929-F47A-B301-21C3EEBF4864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BAB2A749-0E1C-21F6-18D3-6FBBC2DDAE1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35551" y="5843673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CF94A1B-7A86-BE94-51E3-514CB218130D}"/>
              </a:ext>
            </a:extLst>
          </p:cNvPr>
          <p:cNvSpPr/>
          <p:nvPr/>
        </p:nvSpPr>
        <p:spPr>
          <a:xfrm>
            <a:off x="8316663" y="5911194"/>
            <a:ext cx="853835" cy="58204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301A79-EDAC-0E5A-21E5-B198511CDE10}"/>
              </a:ext>
            </a:extLst>
          </p:cNvPr>
          <p:cNvSpPr txBox="1"/>
          <p:nvPr/>
        </p:nvSpPr>
        <p:spPr>
          <a:xfrm>
            <a:off x="7785010" y="6394972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8FFB00A3-BF98-024A-895D-9835A952002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53395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Feature Branch-1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CEBEA9A7-1C31-09CD-6D7D-37DC7B1C8137}"/>
              </a:ext>
            </a:extLst>
          </p:cNvPr>
          <p:cNvCxnSpPr/>
          <p:nvPr/>
        </p:nvCxnSpPr>
        <p:spPr>
          <a:xfrm>
            <a:off x="13114649" y="3889248"/>
            <a:ext cx="0" cy="52939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161439" y="3915110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40EF1C-3675-A5F0-83C2-08CD37FC62B9}"/>
              </a:ext>
            </a:extLst>
          </p:cNvPr>
          <p:cNvSpPr/>
          <p:nvPr/>
        </p:nvSpPr>
        <p:spPr>
          <a:xfrm>
            <a:off x="12448967" y="5527927"/>
            <a:ext cx="1535048" cy="4595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8A376A58-10A9-E447-9427-C1D31881E4E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55191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B86D16-7B73-D51B-93DF-640E1FC92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Integration</a:t>
            </a:r>
          </a:p>
        </p:txBody>
      </p:sp>
      <p:sp>
        <p:nvSpPr>
          <p:cNvPr id="5" name="Google Shape;540;p32">
            <a:extLst>
              <a:ext uri="{FF2B5EF4-FFF2-40B4-BE49-F238E27FC236}">
                <a16:creationId xmlns:a16="http://schemas.microsoft.com/office/drawing/2014/main" id="{69BBB8B2-0FFE-EE7D-F75B-892D191AB8DF}"/>
              </a:ext>
            </a:extLst>
          </p:cNvPr>
          <p:cNvSpPr/>
          <p:nvPr/>
        </p:nvSpPr>
        <p:spPr>
          <a:xfrm>
            <a:off x="11179971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2056;p49">
            <a:extLst>
              <a:ext uri="{FF2B5EF4-FFF2-40B4-BE49-F238E27FC236}">
                <a16:creationId xmlns:a16="http://schemas.microsoft.com/office/drawing/2014/main" id="{CBE1F68E-9F1C-3DCE-0A54-66B2285E69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5739" y="3089526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40;p32">
            <a:extLst>
              <a:ext uri="{FF2B5EF4-FFF2-40B4-BE49-F238E27FC236}">
                <a16:creationId xmlns:a16="http://schemas.microsoft.com/office/drawing/2014/main" id="{CCD9E8C7-E7F7-3413-E113-5271DD372519}"/>
              </a:ext>
            </a:extLst>
          </p:cNvPr>
          <p:cNvSpPr/>
          <p:nvPr/>
        </p:nvSpPr>
        <p:spPr>
          <a:xfrm>
            <a:off x="864219" y="3090177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540;p32">
            <a:extLst>
              <a:ext uri="{FF2B5EF4-FFF2-40B4-BE49-F238E27FC236}">
                <a16:creationId xmlns:a16="http://schemas.microsoft.com/office/drawing/2014/main" id="{8D16CDE3-6BB3-2259-B367-BC423E8D8DD8}"/>
              </a:ext>
            </a:extLst>
          </p:cNvPr>
          <p:cNvSpPr/>
          <p:nvPr/>
        </p:nvSpPr>
        <p:spPr>
          <a:xfrm>
            <a:off x="5995999" y="3084615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rgbClr val="0070C0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2044;p49">
            <a:extLst>
              <a:ext uri="{FF2B5EF4-FFF2-40B4-BE49-F238E27FC236}">
                <a16:creationId xmlns:a16="http://schemas.microsoft.com/office/drawing/2014/main" id="{19B28D41-4CE7-EF44-41A4-7C2BB6D16C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959" y="3090177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2C6F5E7-D82B-99F3-A323-B48596941BB0}"/>
              </a:ext>
            </a:extLst>
          </p:cNvPr>
          <p:cNvSpPr/>
          <p:nvPr/>
        </p:nvSpPr>
        <p:spPr>
          <a:xfrm>
            <a:off x="173630" y="4556053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App Code</a:t>
            </a:r>
          </a:p>
          <a:p>
            <a:pPr algn="ctr"/>
            <a:r>
              <a:rPr lang="en-US" sz="3000" dirty="0"/>
              <a:t>(Application Code + Docker Files)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C6B21C-040C-89D0-BF7B-FB47072584D6}"/>
              </a:ext>
            </a:extLst>
          </p:cNvPr>
          <p:cNvSpPr/>
          <p:nvPr/>
        </p:nvSpPr>
        <p:spPr>
          <a:xfrm>
            <a:off x="5176297" y="4597288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Build Packages</a:t>
            </a:r>
          </a:p>
          <a:p>
            <a:pPr algn="ctr"/>
            <a:r>
              <a:rPr lang="en-US" sz="3000" dirty="0"/>
              <a:t>(Build Docker Image)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7E5E75-39BF-F708-F66E-358A60F893DE}"/>
              </a:ext>
            </a:extLst>
          </p:cNvPr>
          <p:cNvSpPr/>
          <p:nvPr/>
        </p:nvSpPr>
        <p:spPr>
          <a:xfrm>
            <a:off x="10178964" y="4575089"/>
            <a:ext cx="4309755" cy="30036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To Store Packages</a:t>
            </a:r>
          </a:p>
          <a:p>
            <a:pPr algn="ctr"/>
            <a:r>
              <a:rPr lang="en-US" sz="3000" dirty="0"/>
              <a:t>(Store Docker Image)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82B8EA9-97CA-1F13-2EF0-5AB3744CA9B3}"/>
              </a:ext>
            </a:extLst>
          </p:cNvPr>
          <p:cNvSpPr/>
          <p:nvPr/>
        </p:nvSpPr>
        <p:spPr>
          <a:xfrm>
            <a:off x="189605" y="1470841"/>
            <a:ext cx="14299114" cy="1313793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Continuous Integration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E7CBB3-EB8A-9050-72B0-E38B3BFF0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65" y="3191658"/>
            <a:ext cx="574378" cy="5060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996734A6-BE57-0043-B9A3-F7145446FBD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659101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7077192" y="2035647"/>
            <a:ext cx="7122286" cy="552324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192" y="2013953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7346109" y="2626948"/>
            <a:ext cx="6432954" cy="469826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7346109" y="2617340"/>
            <a:ext cx="25514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Customer Project: gcplearn9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7620218" y="3004631"/>
            <a:ext cx="5570265" cy="412293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7665287" y="3062076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9932118" y="604576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4311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9921251" y="1125691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20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sz="20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9921251" y="4362213"/>
            <a:ext cx="2460564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9211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/>
              <a:t>Google Cloud Build: Continuous Integration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78B718A-174A-CD32-64C6-A916EBC12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090" y="715574"/>
            <a:ext cx="1623205" cy="16232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C9D68D-4C1A-763C-FB36-C3861221F515}"/>
              </a:ext>
            </a:extLst>
          </p:cNvPr>
          <p:cNvSpPr txBox="1"/>
          <p:nvPr/>
        </p:nvSpPr>
        <p:spPr>
          <a:xfrm>
            <a:off x="802195" y="2389641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95CF60-4EF3-0F6E-1C43-8BAD914B2F6C}"/>
              </a:ext>
            </a:extLst>
          </p:cNvPr>
          <p:cNvCxnSpPr>
            <a:stCxn id="23" idx="3"/>
            <a:endCxn id="15" idx="1"/>
          </p:cNvCxnSpPr>
          <p:nvPr/>
        </p:nvCxnSpPr>
        <p:spPr>
          <a:xfrm flipV="1">
            <a:off x="2118295" y="1480173"/>
            <a:ext cx="7802956" cy="4700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DEB5DF-EEEA-9566-356B-AE81867B995B}"/>
              </a:ext>
            </a:extLst>
          </p:cNvPr>
          <p:cNvSpPr txBox="1"/>
          <p:nvPr/>
        </p:nvSpPr>
        <p:spPr>
          <a:xfrm>
            <a:off x="3881275" y="1096289"/>
            <a:ext cx="18357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Check-in Code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>
            <a:off x="11151533" y="1834654"/>
            <a:ext cx="0" cy="252755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9154510" y="3314309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Code Build CI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11151533" y="5071176"/>
            <a:ext cx="10867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9297304" y="5359602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528666-0A74-CA58-97EC-56B45F1DF3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3677" y="1202106"/>
            <a:ext cx="647811" cy="570691"/>
          </a:xfrm>
          <a:prstGeom prst="rect">
            <a:avLst/>
          </a:prstGeom>
        </p:spPr>
      </p:pic>
      <p:sp>
        <p:nvSpPr>
          <p:cNvPr id="28" name="Subtitle 2">
            <a:extLst>
              <a:ext uri="{FF2B5EF4-FFF2-40B4-BE49-F238E27FC236}">
                <a16:creationId xmlns:a16="http://schemas.microsoft.com/office/drawing/2014/main" id="{D55A1773-2825-874A-BB66-3AED779492D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9911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477;p101">
            <a:extLst>
              <a:ext uri="{FF2B5EF4-FFF2-40B4-BE49-F238E27FC236}">
                <a16:creationId xmlns:a16="http://schemas.microsoft.com/office/drawing/2014/main" id="{442F1CF7-5E4F-B059-3A27-2A138FE74E8B}"/>
              </a:ext>
            </a:extLst>
          </p:cNvPr>
          <p:cNvSpPr/>
          <p:nvPr/>
        </p:nvSpPr>
        <p:spPr>
          <a:xfrm>
            <a:off x="287508" y="1079927"/>
            <a:ext cx="14153705" cy="6478968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4513;p101">
            <a:extLst>
              <a:ext uri="{FF2B5EF4-FFF2-40B4-BE49-F238E27FC236}">
                <a16:creationId xmlns:a16="http://schemas.microsoft.com/office/drawing/2014/main" id="{C609F66E-5407-2AF2-5BD9-5226D90FDB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6886" y="102764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0C3B61-E9E0-8EC9-09B7-71FAB50914C5}"/>
              </a:ext>
            </a:extLst>
          </p:cNvPr>
          <p:cNvSpPr/>
          <p:nvPr/>
        </p:nvSpPr>
        <p:spPr>
          <a:xfrm>
            <a:off x="556425" y="1606754"/>
            <a:ext cx="13495363" cy="571846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742BB-76D2-1AF5-3331-7A9C6051EA3D}"/>
              </a:ext>
            </a:extLst>
          </p:cNvPr>
          <p:cNvSpPr txBox="1"/>
          <p:nvPr/>
        </p:nvSpPr>
        <p:spPr>
          <a:xfrm>
            <a:off x="595892" y="1588802"/>
            <a:ext cx="2257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Customer Project: gcplearn9</a:t>
            </a:r>
          </a:p>
        </p:txBody>
      </p:sp>
      <p:sp>
        <p:nvSpPr>
          <p:cNvPr id="10" name="Google Shape;1256;p47">
            <a:extLst>
              <a:ext uri="{FF2B5EF4-FFF2-40B4-BE49-F238E27FC236}">
                <a16:creationId xmlns:a16="http://schemas.microsoft.com/office/drawing/2014/main" id="{D615732B-4EAB-AA66-6872-6905FCCC2577}"/>
              </a:ext>
            </a:extLst>
          </p:cNvPr>
          <p:cNvSpPr/>
          <p:nvPr/>
        </p:nvSpPr>
        <p:spPr>
          <a:xfrm>
            <a:off x="830535" y="2901160"/>
            <a:ext cx="12924253" cy="422640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42197B-47E3-E914-EE2E-C9D2D712BDE7}"/>
              </a:ext>
            </a:extLst>
          </p:cNvPr>
          <p:cNvSpPr txBox="1"/>
          <p:nvPr/>
        </p:nvSpPr>
        <p:spPr>
          <a:xfrm>
            <a:off x="879584" y="2945335"/>
            <a:ext cx="1590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Region: us-central1</a:t>
            </a:r>
          </a:p>
        </p:txBody>
      </p:sp>
      <p:sp>
        <p:nvSpPr>
          <p:cNvPr id="13" name="Google Shape;540;p32">
            <a:extLst>
              <a:ext uri="{FF2B5EF4-FFF2-40B4-BE49-F238E27FC236}">
                <a16:creationId xmlns:a16="http://schemas.microsoft.com/office/drawing/2014/main" id="{F01B9DC7-7A2F-E51A-7ACE-266606C11EF5}"/>
              </a:ext>
            </a:extLst>
          </p:cNvPr>
          <p:cNvSpPr/>
          <p:nvPr/>
        </p:nvSpPr>
        <p:spPr>
          <a:xfrm>
            <a:off x="1744571" y="6045763"/>
            <a:ext cx="2575193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Google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Artifact Registry</a:t>
            </a: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2056;p49">
            <a:extLst>
              <a:ext uri="{FF2B5EF4-FFF2-40B4-BE49-F238E27FC236}">
                <a16:creationId xmlns:a16="http://schemas.microsoft.com/office/drawing/2014/main" id="{73DEF736-4523-76F3-821F-6BE08C57418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65" y="6036947"/>
            <a:ext cx="706545" cy="6991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540;p32">
            <a:extLst>
              <a:ext uri="{FF2B5EF4-FFF2-40B4-BE49-F238E27FC236}">
                <a16:creationId xmlns:a16="http://schemas.microsoft.com/office/drawing/2014/main" id="{68524812-32D6-0D39-7B83-1B7EE7F7DCE4}"/>
              </a:ext>
            </a:extLst>
          </p:cNvPr>
          <p:cNvSpPr/>
          <p:nvPr/>
        </p:nvSpPr>
        <p:spPr>
          <a:xfrm>
            <a:off x="1733704" y="1959642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(Application Code)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540;p32">
            <a:extLst>
              <a:ext uri="{FF2B5EF4-FFF2-40B4-BE49-F238E27FC236}">
                <a16:creationId xmlns:a16="http://schemas.microsoft.com/office/drawing/2014/main" id="{06C0739B-9F05-6B25-79A3-E80D118608E4}"/>
              </a:ext>
            </a:extLst>
          </p:cNvPr>
          <p:cNvSpPr/>
          <p:nvPr/>
        </p:nvSpPr>
        <p:spPr>
          <a:xfrm>
            <a:off x="1733705" y="4362213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(myapp1-ci)</a:t>
            </a:r>
            <a:endParaRPr sz="1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" name="Google Shape;2044;p49">
            <a:extLst>
              <a:ext uri="{FF2B5EF4-FFF2-40B4-BE49-F238E27FC236}">
                <a16:creationId xmlns:a16="http://schemas.microsoft.com/office/drawing/2014/main" id="{438804DD-407D-B762-EDF1-74E01E7C26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665" y="4367775"/>
            <a:ext cx="702485" cy="70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A5EF8C18-BC19-4029-A979-50B01E03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1209"/>
            <a:ext cx="12618720" cy="1188851"/>
          </a:xfrm>
        </p:spPr>
        <p:txBody>
          <a:bodyPr/>
          <a:lstStyle/>
          <a:p>
            <a:r>
              <a:rPr lang="en-US" dirty="0"/>
              <a:t>GKE CI CD Pipelines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C8B448-7DCB-822D-2934-8DD24CD7AF64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3026735" y="2668605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EFCF925-48AA-6A92-496F-EB788546EE6D}"/>
              </a:ext>
            </a:extLst>
          </p:cNvPr>
          <p:cNvSpPr txBox="1"/>
          <p:nvPr/>
        </p:nvSpPr>
        <p:spPr>
          <a:xfrm>
            <a:off x="1674610" y="3412095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Integration Pipeline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BB0236A-362E-4100-3B2D-26211853F172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3026735" y="5071176"/>
            <a:ext cx="5433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C554CA5-37A1-2BDF-783B-F890FB7A410B}"/>
              </a:ext>
            </a:extLst>
          </p:cNvPr>
          <p:cNvSpPr txBox="1"/>
          <p:nvPr/>
        </p:nvSpPr>
        <p:spPr>
          <a:xfrm>
            <a:off x="1129913" y="5564695"/>
            <a:ext cx="41620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Build and push new Docker Image</a:t>
            </a:r>
          </a:p>
        </p:txBody>
      </p:sp>
      <p:sp>
        <p:nvSpPr>
          <p:cNvPr id="22" name="Google Shape;540;p32">
            <a:extLst>
              <a:ext uri="{FF2B5EF4-FFF2-40B4-BE49-F238E27FC236}">
                <a16:creationId xmlns:a16="http://schemas.microsoft.com/office/drawing/2014/main" id="{DDD52A61-B2B1-AB6E-51D9-A5F5F064260D}"/>
              </a:ext>
            </a:extLst>
          </p:cNvPr>
          <p:cNvSpPr/>
          <p:nvPr/>
        </p:nvSpPr>
        <p:spPr>
          <a:xfrm>
            <a:off x="10415626" y="6102041"/>
            <a:ext cx="2823392" cy="97738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TF plan 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runs on </a:t>
            </a: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Dev and Prod 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Env (latest code in </a:t>
            </a:r>
            <a:r>
              <a:rPr lang="en-US" sz="14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main</a:t>
            </a:r>
            <a:r>
              <a:rPr lang="en-US" sz="14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branch)</a:t>
            </a:r>
            <a:endParaRPr sz="14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540;p32">
            <a:extLst>
              <a:ext uri="{FF2B5EF4-FFF2-40B4-BE49-F238E27FC236}">
                <a16:creationId xmlns:a16="http://schemas.microsoft.com/office/drawing/2014/main" id="{969C09CB-1A83-529D-E322-E630D9FB7ACE}"/>
              </a:ext>
            </a:extLst>
          </p:cNvPr>
          <p:cNvSpPr/>
          <p:nvPr/>
        </p:nvSpPr>
        <p:spPr>
          <a:xfrm>
            <a:off x="10519495" y="2015920"/>
            <a:ext cx="2586061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(k8s </a:t>
            </a:r>
            <a:r>
              <a:rPr lang="en-US" sz="12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TERRAFORM </a:t>
            </a: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Code) (</a:t>
            </a:r>
            <a:r>
              <a:rPr lang="en-US" sz="1200" dirty="0">
                <a:solidFill>
                  <a:srgbClr val="00B050"/>
                </a:solidFill>
                <a:latin typeface="Roboto"/>
                <a:ea typeface="Roboto"/>
                <a:cs typeface="Roboto"/>
                <a:sym typeface="Roboto"/>
              </a:rPr>
              <a:t>main branch</a:t>
            </a:r>
            <a:r>
              <a:rPr lang="en-US" sz="1200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200" b="0" i="0" u="none" strike="noStrike" cap="none" dirty="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540;p32">
            <a:extLst>
              <a:ext uri="{FF2B5EF4-FFF2-40B4-BE49-F238E27FC236}">
                <a16:creationId xmlns:a16="http://schemas.microsoft.com/office/drawing/2014/main" id="{6555B7F5-D697-AB01-7594-A8CA3697485E}"/>
              </a:ext>
            </a:extLst>
          </p:cNvPr>
          <p:cNvSpPr/>
          <p:nvPr/>
        </p:nvSpPr>
        <p:spPr>
          <a:xfrm>
            <a:off x="10519496" y="4418491"/>
            <a:ext cx="2586060" cy="70896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noFill/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b="0" i="0" u="none" strike="noStrike" cap="none" dirty="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Cloud Build</a:t>
            </a:r>
          </a:p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r>
              <a:rPr lang="en-US" sz="14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(myapp1-cd)</a:t>
            </a:r>
            <a:endParaRPr sz="1400" b="0" i="0" u="none" strike="noStrike" cap="none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" name="Google Shape;2044;p49">
            <a:extLst>
              <a:ext uri="{FF2B5EF4-FFF2-40B4-BE49-F238E27FC236}">
                <a16:creationId xmlns:a16="http://schemas.microsoft.com/office/drawing/2014/main" id="{A966AC11-3FCA-9426-2C2A-5A167F3F65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7456" y="4424053"/>
            <a:ext cx="702485" cy="70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9D0067-A757-E483-DB25-2CC7FC4109C4}"/>
              </a:ext>
            </a:extLst>
          </p:cNvPr>
          <p:cNvCxnSpPr>
            <a:cxnSpLocks/>
            <a:stCxn id="25" idx="2"/>
            <a:endCxn id="31" idx="0"/>
          </p:cNvCxnSpPr>
          <p:nvPr/>
        </p:nvCxnSpPr>
        <p:spPr>
          <a:xfrm>
            <a:off x="11812526" y="2724883"/>
            <a:ext cx="0" cy="16936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334771-DBCA-B65A-CED5-EE0096DF87EE}"/>
              </a:ext>
            </a:extLst>
          </p:cNvPr>
          <p:cNvCxnSpPr>
            <a:cxnSpLocks/>
            <a:stCxn id="31" idx="2"/>
            <a:endCxn id="22" idx="0"/>
          </p:cNvCxnSpPr>
          <p:nvPr/>
        </p:nvCxnSpPr>
        <p:spPr>
          <a:xfrm>
            <a:off x="11812526" y="5127454"/>
            <a:ext cx="14796" cy="9745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D714C99-4EE5-E85D-C5E5-5467FC9100CD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319765" y="2377273"/>
            <a:ext cx="6253859" cy="2339422"/>
          </a:xfrm>
          <a:prstGeom prst="bentConnector3">
            <a:avLst>
              <a:gd name="adj1" fmla="val 143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F24214-B592-9F28-B0E1-63F5887F001B}"/>
              </a:ext>
            </a:extLst>
          </p:cNvPr>
          <p:cNvSpPr txBox="1"/>
          <p:nvPr/>
        </p:nvSpPr>
        <p:spPr>
          <a:xfrm>
            <a:off x="5182686" y="1981181"/>
            <a:ext cx="470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55C29"/>
                </a:solidFill>
              </a:rPr>
              <a:t>Push Kubernetes Terraform Manifests with Docker Image tag as COMMIT_SHA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8DBD52-66E6-F14C-5D04-ECF7BA31E545}"/>
              </a:ext>
            </a:extLst>
          </p:cNvPr>
          <p:cNvSpPr txBox="1"/>
          <p:nvPr/>
        </p:nvSpPr>
        <p:spPr>
          <a:xfrm>
            <a:off x="10425379" y="3134049"/>
            <a:ext cx="292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Trigger the Continuous Delivery Pipeline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7D153FD3-B1D8-18B4-2802-62FE82F6A992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4319765" y="4754949"/>
            <a:ext cx="6199731" cy="1645295"/>
          </a:xfrm>
          <a:prstGeom prst="bentConnector3">
            <a:avLst>
              <a:gd name="adj1" fmla="val 7915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48DD6C7-4E25-2E25-6523-D4814F173679}"/>
              </a:ext>
            </a:extLst>
          </p:cNvPr>
          <p:cNvSpPr txBox="1"/>
          <p:nvPr/>
        </p:nvSpPr>
        <p:spPr>
          <a:xfrm>
            <a:off x="6517811" y="4373143"/>
            <a:ext cx="27086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Pull Docker Image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E5B460-AA6E-8972-43E3-BF7334084F58}"/>
              </a:ext>
            </a:extLst>
          </p:cNvPr>
          <p:cNvSpPr txBox="1"/>
          <p:nvPr/>
        </p:nvSpPr>
        <p:spPr>
          <a:xfrm>
            <a:off x="10452765" y="5189121"/>
            <a:ext cx="27086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RUNS TERRAFORM PLAN</a:t>
            </a:r>
          </a:p>
        </p:txBody>
      </p:sp>
      <p:pic>
        <p:nvPicPr>
          <p:cNvPr id="52" name="Graphic 51" descr="Programmer male with solid fill">
            <a:extLst>
              <a:ext uri="{FF2B5EF4-FFF2-40B4-BE49-F238E27FC236}">
                <a16:creationId xmlns:a16="http://schemas.microsoft.com/office/drawing/2014/main" id="{40FB7CFF-A0DF-6E02-B4FC-CDA684F91B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6709" y="-55840"/>
            <a:ext cx="907474" cy="9074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0F78EAAF-4224-ABC8-9467-6C5CF1B7EB4E}"/>
              </a:ext>
            </a:extLst>
          </p:cNvPr>
          <p:cNvSpPr txBox="1"/>
          <p:nvPr/>
        </p:nvSpPr>
        <p:spPr>
          <a:xfrm>
            <a:off x="401728" y="763602"/>
            <a:ext cx="9557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Admin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227D605A-1355-6DB1-4834-F7D01FA10EED}"/>
              </a:ext>
            </a:extLst>
          </p:cNvPr>
          <p:cNvCxnSpPr>
            <a:stCxn id="52" idx="3"/>
            <a:endCxn id="15" idx="0"/>
          </p:cNvCxnSpPr>
          <p:nvPr/>
        </p:nvCxnSpPr>
        <p:spPr>
          <a:xfrm>
            <a:off x="1334183" y="397897"/>
            <a:ext cx="1692552" cy="156174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39EC561-16F3-4B6C-BBCA-E68A146C45C4}"/>
              </a:ext>
            </a:extLst>
          </p:cNvPr>
          <p:cNvSpPr txBox="1"/>
          <p:nvPr/>
        </p:nvSpPr>
        <p:spPr>
          <a:xfrm>
            <a:off x="1431728" y="356490"/>
            <a:ext cx="23727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70C0"/>
                </a:solidFill>
              </a:rPr>
              <a:t>Check-in App Code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3BF1CEB-7964-44DE-A2F5-47C836AC06E0}"/>
              </a:ext>
            </a:extLst>
          </p:cNvPr>
          <p:cNvSpPr/>
          <p:nvPr/>
        </p:nvSpPr>
        <p:spPr>
          <a:xfrm>
            <a:off x="3168752" y="51697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E99EE72-842E-3A99-D531-92C2B80B1912}"/>
              </a:ext>
            </a:extLst>
          </p:cNvPr>
          <p:cNvSpPr/>
          <p:nvPr/>
        </p:nvSpPr>
        <p:spPr>
          <a:xfrm>
            <a:off x="3152870" y="2938568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622BA4A-9B35-9353-C30F-36467E37958B}"/>
              </a:ext>
            </a:extLst>
          </p:cNvPr>
          <p:cNvSpPr/>
          <p:nvPr/>
        </p:nvSpPr>
        <p:spPr>
          <a:xfrm>
            <a:off x="3136860" y="5180224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9932D20-B582-781E-94CB-C9B765A2A5CB}"/>
              </a:ext>
            </a:extLst>
          </p:cNvPr>
          <p:cNvSpPr/>
          <p:nvPr/>
        </p:nvSpPr>
        <p:spPr>
          <a:xfrm>
            <a:off x="9950006" y="1904923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269299F-F8A9-E3FF-C3D9-EF5A7FD4BCC0}"/>
              </a:ext>
            </a:extLst>
          </p:cNvPr>
          <p:cNvSpPr/>
          <p:nvPr/>
        </p:nvSpPr>
        <p:spPr>
          <a:xfrm>
            <a:off x="12237441" y="2817490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55E3D27-CE92-7346-1F5A-B64697F89561}"/>
              </a:ext>
            </a:extLst>
          </p:cNvPr>
          <p:cNvSpPr/>
          <p:nvPr/>
        </p:nvSpPr>
        <p:spPr>
          <a:xfrm>
            <a:off x="8741814" y="4293491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3CE95C9-877A-20D0-3132-2205D3668490}"/>
              </a:ext>
            </a:extLst>
          </p:cNvPr>
          <p:cNvSpPr/>
          <p:nvPr/>
        </p:nvSpPr>
        <p:spPr>
          <a:xfrm>
            <a:off x="12237441" y="5656366"/>
            <a:ext cx="504497" cy="4184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ED985F5-FE01-29F5-83BE-5FC19C2D8757}"/>
              </a:ext>
            </a:extLst>
          </p:cNvPr>
          <p:cNvSpPr/>
          <p:nvPr/>
        </p:nvSpPr>
        <p:spPr>
          <a:xfrm>
            <a:off x="787474" y="1872441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17946FB-7DFF-910F-7F0C-DD3C0E438252}"/>
              </a:ext>
            </a:extLst>
          </p:cNvPr>
          <p:cNvSpPr txBox="1"/>
          <p:nvPr/>
        </p:nvSpPr>
        <p:spPr>
          <a:xfrm>
            <a:off x="1383090" y="7346415"/>
            <a:ext cx="28761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Integration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4EDF599-431C-A32E-6238-7F7F02533C34}"/>
              </a:ext>
            </a:extLst>
          </p:cNvPr>
          <p:cNvSpPr/>
          <p:nvPr/>
        </p:nvSpPr>
        <p:spPr>
          <a:xfrm>
            <a:off x="9820009" y="1866649"/>
            <a:ext cx="4005787" cy="5828037"/>
          </a:xfrm>
          <a:prstGeom prst="roundRect">
            <a:avLst>
              <a:gd name="adj" fmla="val 2797"/>
            </a:avLst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C4F08-A868-9741-AF15-76EDD3517D9B}"/>
              </a:ext>
            </a:extLst>
          </p:cNvPr>
          <p:cNvSpPr txBox="1"/>
          <p:nvPr/>
        </p:nvSpPr>
        <p:spPr>
          <a:xfrm>
            <a:off x="10415625" y="7340623"/>
            <a:ext cx="3023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7030A0"/>
                </a:solidFill>
              </a:rPr>
              <a:t>Continuous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37906-9E51-533D-2468-0E2D56FEB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833" y="2024441"/>
            <a:ext cx="647811" cy="570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C9293-B25C-8D27-16E1-24CD4B9D5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4140" y="2087955"/>
            <a:ext cx="647811" cy="570691"/>
          </a:xfrm>
          <a:prstGeom prst="rect">
            <a:avLst/>
          </a:prstGeom>
        </p:spPr>
      </p:pic>
      <p:pic>
        <p:nvPicPr>
          <p:cNvPr id="12" name="Picture 11" descr="HashiCorp Terraform">
            <a:extLst>
              <a:ext uri="{FF2B5EF4-FFF2-40B4-BE49-F238E27FC236}">
                <a16:creationId xmlns:a16="http://schemas.microsoft.com/office/drawing/2014/main" id="{ED701956-2898-7F42-A875-B3FBD97A3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765" y="6147798"/>
            <a:ext cx="843704" cy="8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Subtitle 2">
            <a:extLst>
              <a:ext uri="{FF2B5EF4-FFF2-40B4-BE49-F238E27FC236}">
                <a16:creationId xmlns:a16="http://schemas.microsoft.com/office/drawing/2014/main" id="{7F3C6D5C-E380-F44C-8632-26EC684EE1A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4592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30" grpId="0"/>
      <p:bldP spid="33" grpId="0"/>
      <p:bldP spid="22" grpId="0" animBg="1"/>
      <p:bldP spid="25" grpId="0" animBg="1"/>
      <p:bldP spid="31" grpId="0" animBg="1"/>
      <p:bldP spid="45" grpId="0"/>
      <p:bldP spid="46" grpId="0"/>
      <p:bldP spid="50" grpId="0"/>
      <p:bldP spid="51" grpId="0"/>
      <p:bldP spid="53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/>
      <p:bldP spid="67" grpId="0" animBg="1"/>
      <p:bldP spid="6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59" y="-212666"/>
            <a:ext cx="13121128" cy="957432"/>
          </a:xfrm>
        </p:spPr>
        <p:txBody>
          <a:bodyPr>
            <a:normAutofit/>
          </a:bodyPr>
          <a:lstStyle/>
          <a:p>
            <a:r>
              <a:rPr lang="en-US" sz="4500" dirty="0"/>
              <a:t>Kubernetes Deployment DevOps for Terraform Configs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1255534" y="541505"/>
            <a:ext cx="10483070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00" y="429130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1490920" y="888448"/>
            <a:ext cx="9933943" cy="678564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1443680" y="881694"/>
            <a:ext cx="2441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Customer Project: 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1631226" y="1181823"/>
            <a:ext cx="9567605" cy="6372921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2114536" y="1212623"/>
            <a:ext cx="17219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965" y="1223242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1733610" y="2582596"/>
            <a:ext cx="9198093" cy="4893585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1686186" y="2582596"/>
            <a:ext cx="17147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1910788" y="5026570"/>
            <a:ext cx="8784610" cy="2340432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1934537" y="5014896"/>
            <a:ext cx="22887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b="1"/>
              <a:t>Subnet: us-centra1-subnet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9E8F831-3812-35BF-B514-6EFF24E5E4C7}"/>
              </a:ext>
            </a:extLst>
          </p:cNvPr>
          <p:cNvSpPr/>
          <p:nvPr/>
        </p:nvSpPr>
        <p:spPr>
          <a:xfrm>
            <a:off x="2080324" y="1498234"/>
            <a:ext cx="1758654" cy="10172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290;p25">
            <a:extLst>
              <a:ext uri="{FF2B5EF4-FFF2-40B4-BE49-F238E27FC236}">
                <a16:creationId xmlns:a16="http://schemas.microsoft.com/office/drawing/2014/main" id="{FF6316DE-DFD0-3534-66D9-972BFE0390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7" y="1590290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90;p25">
            <a:extLst>
              <a:ext uri="{FF2B5EF4-FFF2-40B4-BE49-F238E27FC236}">
                <a16:creationId xmlns:a16="http://schemas.microsoft.com/office/drawing/2014/main" id="{79B16404-2E78-6212-765F-295D3D39174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2855" y="1599755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1A6D20B-6AD7-77D7-6DA0-62C610C8DCF5}"/>
              </a:ext>
            </a:extLst>
          </p:cNvPr>
          <p:cNvSpPr txBox="1"/>
          <p:nvPr/>
        </p:nvSpPr>
        <p:spPr>
          <a:xfrm>
            <a:off x="2048023" y="2056096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fw_ssh22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E93A0A4-EA31-B46C-19C2-22F4C40CF74B}"/>
              </a:ext>
            </a:extLst>
          </p:cNvPr>
          <p:cNvSpPr txBox="1"/>
          <p:nvPr/>
        </p:nvSpPr>
        <p:spPr>
          <a:xfrm>
            <a:off x="2891796" y="2066851"/>
            <a:ext cx="947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fw_http80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8DDE570-3596-7CDA-5548-08ED311547C1}"/>
              </a:ext>
            </a:extLst>
          </p:cNvPr>
          <p:cNvSpPr/>
          <p:nvPr/>
        </p:nvSpPr>
        <p:spPr>
          <a:xfrm>
            <a:off x="3205537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Google Shape;540;p32">
            <a:extLst>
              <a:ext uri="{FF2B5EF4-FFF2-40B4-BE49-F238E27FC236}">
                <a16:creationId xmlns:a16="http://schemas.microsoft.com/office/drawing/2014/main" id="{E273A6A6-395D-FD11-1ABA-71E965A39B4A}"/>
              </a:ext>
            </a:extLst>
          </p:cNvPr>
          <p:cNvSpPr/>
          <p:nvPr/>
        </p:nvSpPr>
        <p:spPr>
          <a:xfrm>
            <a:off x="3362838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E34E2B-5B8F-FFBF-6CFF-4CDAF2C5FC60}"/>
              </a:ext>
            </a:extLst>
          </p:cNvPr>
          <p:cNvSpPr txBox="1"/>
          <p:nvPr/>
        </p:nvSpPr>
        <p:spPr>
          <a:xfrm>
            <a:off x="3765333" y="6675817"/>
            <a:ext cx="1470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Dev Environment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FBED8AB-756B-118D-A264-0F579F849DDC}"/>
              </a:ext>
            </a:extLst>
          </p:cNvPr>
          <p:cNvSpPr/>
          <p:nvPr/>
        </p:nvSpPr>
        <p:spPr>
          <a:xfrm>
            <a:off x="6978152" y="5638537"/>
            <a:ext cx="2591366" cy="1303355"/>
          </a:xfrm>
          <a:prstGeom prst="roundRect">
            <a:avLst>
              <a:gd name="adj" fmla="val 14422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Google Shape;540;p32">
            <a:extLst>
              <a:ext uri="{FF2B5EF4-FFF2-40B4-BE49-F238E27FC236}">
                <a16:creationId xmlns:a16="http://schemas.microsoft.com/office/drawing/2014/main" id="{17131B4C-563E-BFF7-E092-EB6E2F8BCD27}"/>
              </a:ext>
            </a:extLst>
          </p:cNvPr>
          <p:cNvSpPr/>
          <p:nvPr/>
        </p:nvSpPr>
        <p:spPr>
          <a:xfrm>
            <a:off x="7135453" y="5797637"/>
            <a:ext cx="2224144" cy="832933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861385-7855-DE0D-7F24-5A14D18F78B4}"/>
              </a:ext>
            </a:extLst>
          </p:cNvPr>
          <p:cNvSpPr txBox="1"/>
          <p:nvPr/>
        </p:nvSpPr>
        <p:spPr>
          <a:xfrm>
            <a:off x="7506529" y="6675817"/>
            <a:ext cx="1533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Prod Environment</a:t>
            </a:r>
          </a:p>
        </p:txBody>
      </p:sp>
      <p:sp>
        <p:nvSpPr>
          <p:cNvPr id="69" name="Google Shape;540;p32">
            <a:extLst>
              <a:ext uri="{FF2B5EF4-FFF2-40B4-BE49-F238E27FC236}">
                <a16:creationId xmlns:a16="http://schemas.microsoft.com/office/drawing/2014/main" id="{048468C1-881A-3C57-CA39-9887DE1728F3}"/>
              </a:ext>
            </a:extLst>
          </p:cNvPr>
          <p:cNvSpPr/>
          <p:nvPr/>
        </p:nvSpPr>
        <p:spPr>
          <a:xfrm>
            <a:off x="5586982" y="2706818"/>
            <a:ext cx="1287026" cy="133536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326;p26">
            <a:extLst>
              <a:ext uri="{FF2B5EF4-FFF2-40B4-BE49-F238E27FC236}">
                <a16:creationId xmlns:a16="http://schemas.microsoft.com/office/drawing/2014/main" id="{4642580C-8DDF-9511-3CE7-E4989F7295E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6437" y="2807991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C31C49C1-0906-7F63-070A-F88DE0430ED3}"/>
              </a:ext>
            </a:extLst>
          </p:cNvPr>
          <p:cNvSpPr txBox="1"/>
          <p:nvPr/>
        </p:nvSpPr>
        <p:spPr>
          <a:xfrm>
            <a:off x="5712564" y="379964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24F4CF28-9E52-BA75-A9FC-1341B78638B6}"/>
              </a:ext>
            </a:extLst>
          </p:cNvPr>
          <p:cNvSpPr/>
          <p:nvPr/>
        </p:nvSpPr>
        <p:spPr>
          <a:xfrm>
            <a:off x="12014112" y="773542"/>
            <a:ext cx="2287515" cy="5883040"/>
          </a:xfrm>
          <a:prstGeom prst="roundRect">
            <a:avLst>
              <a:gd name="adj" fmla="val 13523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+</a:t>
            </a:r>
          </a:p>
        </p:txBody>
      </p:sp>
      <p:sp>
        <p:nvSpPr>
          <p:cNvPr id="82" name="Google Shape;540;p32">
            <a:extLst>
              <a:ext uri="{FF2B5EF4-FFF2-40B4-BE49-F238E27FC236}">
                <a16:creationId xmlns:a16="http://schemas.microsoft.com/office/drawing/2014/main" id="{9619A7BB-EA92-5B1B-3155-2D57B2680D34}"/>
              </a:ext>
            </a:extLst>
          </p:cNvPr>
          <p:cNvSpPr/>
          <p:nvPr/>
        </p:nvSpPr>
        <p:spPr>
          <a:xfrm>
            <a:off x="12508751" y="899489"/>
            <a:ext cx="1287026" cy="1616044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326;p26">
            <a:extLst>
              <a:ext uri="{FF2B5EF4-FFF2-40B4-BE49-F238E27FC236}">
                <a16:creationId xmlns:a16="http://schemas.microsoft.com/office/drawing/2014/main" id="{A4A705B6-913F-36AD-C395-FF32916F37C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8206" y="1000662"/>
            <a:ext cx="915726" cy="95743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A89ECAB-7FC4-CC59-A162-34F30C746568}"/>
              </a:ext>
            </a:extLst>
          </p:cNvPr>
          <p:cNvSpPr txBox="1"/>
          <p:nvPr/>
        </p:nvSpPr>
        <p:spPr>
          <a:xfrm>
            <a:off x="12634333" y="1992313"/>
            <a:ext cx="1035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Cloud Build</a:t>
            </a:r>
          </a:p>
          <a:p>
            <a:pPr algn="ctr"/>
            <a:r>
              <a:rPr lang="en-US" sz="1400" b="1"/>
              <a:t>App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E6F236-CD43-F58F-6CD6-7DEEE12235D3}"/>
              </a:ext>
            </a:extLst>
          </p:cNvPr>
          <p:cNvSpPr txBox="1"/>
          <p:nvPr/>
        </p:nvSpPr>
        <p:spPr>
          <a:xfrm>
            <a:off x="12727302" y="631361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/>
              <a:t>GitHub</a:t>
            </a:r>
          </a:p>
        </p:txBody>
      </p: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965ABEE4-0A0C-B4DC-2E1C-DAFB884EA16C}"/>
              </a:ext>
            </a:extLst>
          </p:cNvPr>
          <p:cNvCxnSpPr>
            <a:cxnSpLocks/>
            <a:stCxn id="70" idx="0"/>
            <a:endCxn id="82" idx="0"/>
          </p:cNvCxnSpPr>
          <p:nvPr/>
        </p:nvCxnSpPr>
        <p:spPr>
          <a:xfrm rot="5400000" flipH="1" flipV="1">
            <a:off x="8729031" y="-1615242"/>
            <a:ext cx="1908502" cy="6937964"/>
          </a:xfrm>
          <a:prstGeom prst="bentConnector3">
            <a:avLst>
              <a:gd name="adj1" fmla="val 111978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1B79CB5E-78DA-0980-8C4C-A6BA053CB6FA}"/>
              </a:ext>
            </a:extLst>
          </p:cNvPr>
          <p:cNvSpPr/>
          <p:nvPr/>
        </p:nvSpPr>
        <p:spPr>
          <a:xfrm>
            <a:off x="12248607" y="3244880"/>
            <a:ext cx="1818526" cy="3039959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9" name="Graphic 108" descr="User with solid fill">
            <a:extLst>
              <a:ext uri="{FF2B5EF4-FFF2-40B4-BE49-F238E27FC236}">
                <a16:creationId xmlns:a16="http://schemas.microsoft.com/office/drawing/2014/main" id="{0FA78649-B64F-E92C-06C4-D71D763E4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02691" y="3765423"/>
            <a:ext cx="599341" cy="59934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49626BAB-8B42-399B-987A-F7CCBD45ABA7}"/>
              </a:ext>
            </a:extLst>
          </p:cNvPr>
          <p:cNvSpPr txBox="1"/>
          <p:nvPr/>
        </p:nvSpPr>
        <p:spPr>
          <a:xfrm flipH="1">
            <a:off x="390316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B17925AE-1ABC-4470-B9DA-57C1D2F612E8}"/>
              </a:ext>
            </a:extLst>
          </p:cNvPr>
          <p:cNvSpPr/>
          <p:nvPr/>
        </p:nvSpPr>
        <p:spPr>
          <a:xfrm>
            <a:off x="398460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A38AD447-7DA0-1C2A-CFBA-95553B4B2B81}"/>
              </a:ext>
            </a:extLst>
          </p:cNvPr>
          <p:cNvCxnSpPr>
            <a:cxnSpLocks/>
            <a:stCxn id="69" idx="1"/>
            <a:endCxn id="111" idx="0"/>
          </p:cNvCxnSpPr>
          <p:nvPr/>
        </p:nvCxnSpPr>
        <p:spPr>
          <a:xfrm rot="10800000" flipV="1">
            <a:off x="4507020" y="3374497"/>
            <a:ext cx="107996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ED5AAA6-346E-B3E0-8B38-01A692849DBF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flipH="1">
            <a:off x="4501220" y="4879597"/>
            <a:ext cx="11260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Graphic 124" descr="User with solid fill">
            <a:extLst>
              <a:ext uri="{FF2B5EF4-FFF2-40B4-BE49-F238E27FC236}">
                <a16:creationId xmlns:a16="http://schemas.microsoft.com/office/drawing/2014/main" id="{6E3DA6C1-06C2-7233-36F5-83C74D87A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5071" y="3765423"/>
            <a:ext cx="599341" cy="599341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7E1D7DBC-4188-FBA4-82F9-08FD5EEC95FB}"/>
              </a:ext>
            </a:extLst>
          </p:cNvPr>
          <p:cNvSpPr txBox="1"/>
          <p:nvPr/>
        </p:nvSpPr>
        <p:spPr>
          <a:xfrm flipH="1">
            <a:off x="7665547" y="4294822"/>
            <a:ext cx="1218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C00000"/>
                </a:solidFill>
              </a:rPr>
              <a:t>Build</a:t>
            </a:r>
          </a:p>
          <a:p>
            <a:pPr algn="ctr"/>
            <a:r>
              <a:rPr lang="en-US" sz="1600" b="1">
                <a:solidFill>
                  <a:srgbClr val="C00000"/>
                </a:solidFill>
              </a:rPr>
              <a:t>Approver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9FE22598-2586-8EEC-CDB0-83DAA190FA61}"/>
              </a:ext>
            </a:extLst>
          </p:cNvPr>
          <p:cNvSpPr/>
          <p:nvPr/>
        </p:nvSpPr>
        <p:spPr>
          <a:xfrm>
            <a:off x="7746989" y="3765423"/>
            <a:ext cx="1044822" cy="11141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FD4E03D9-F960-35C0-1053-858C82989E29}"/>
              </a:ext>
            </a:extLst>
          </p:cNvPr>
          <p:cNvCxnSpPr>
            <a:stCxn id="69" idx="3"/>
            <a:endCxn id="127" idx="0"/>
          </p:cNvCxnSpPr>
          <p:nvPr/>
        </p:nvCxnSpPr>
        <p:spPr>
          <a:xfrm>
            <a:off x="6874008" y="3374498"/>
            <a:ext cx="1395392" cy="390925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8408833-F923-90F5-8C4F-231647A59DA5}"/>
              </a:ext>
            </a:extLst>
          </p:cNvPr>
          <p:cNvCxnSpPr>
            <a:stCxn id="127" idx="2"/>
            <a:endCxn id="55" idx="0"/>
          </p:cNvCxnSpPr>
          <p:nvPr/>
        </p:nvCxnSpPr>
        <p:spPr>
          <a:xfrm>
            <a:off x="8269400" y="4879597"/>
            <a:ext cx="4435" cy="75894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ED59894-551B-D84C-201D-3FFEC744A97C}"/>
              </a:ext>
            </a:extLst>
          </p:cNvPr>
          <p:cNvCxnSpPr>
            <a:cxnSpLocks/>
            <a:stCxn id="107" idx="0"/>
            <a:endCxn id="91" idx="2"/>
          </p:cNvCxnSpPr>
          <p:nvPr/>
        </p:nvCxnSpPr>
        <p:spPr>
          <a:xfrm flipH="1" flipV="1">
            <a:off x="13152263" y="2515533"/>
            <a:ext cx="5607" cy="72934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User with solid fill">
            <a:extLst>
              <a:ext uri="{FF2B5EF4-FFF2-40B4-BE49-F238E27FC236}">
                <a16:creationId xmlns:a16="http://schemas.microsoft.com/office/drawing/2014/main" id="{814834AA-4381-46A0-B7CC-E3370583F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935988" y="6895419"/>
            <a:ext cx="599341" cy="59934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B4F9C96-A448-ECE3-4950-145520B3EBCE}"/>
              </a:ext>
            </a:extLst>
          </p:cNvPr>
          <p:cNvSpPr txBox="1"/>
          <p:nvPr/>
        </p:nvSpPr>
        <p:spPr>
          <a:xfrm flipH="1">
            <a:off x="12636464" y="7424818"/>
            <a:ext cx="1218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7030A0"/>
                </a:solidFill>
              </a:rPr>
              <a:t>Developer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50DB17BB-9BB0-426B-5FA2-7A9408E1EFC3}"/>
              </a:ext>
            </a:extLst>
          </p:cNvPr>
          <p:cNvSpPr/>
          <p:nvPr/>
        </p:nvSpPr>
        <p:spPr>
          <a:xfrm>
            <a:off x="12717906" y="6895419"/>
            <a:ext cx="1044822" cy="836637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393FC9A-EC6E-0E37-9686-A89405696898}"/>
              </a:ext>
            </a:extLst>
          </p:cNvPr>
          <p:cNvCxnSpPr>
            <a:cxnSpLocks/>
            <a:stCxn id="138" idx="1"/>
          </p:cNvCxnSpPr>
          <p:nvPr/>
        </p:nvCxnSpPr>
        <p:spPr>
          <a:xfrm rot="10800000">
            <a:off x="12548732" y="6284840"/>
            <a:ext cx="169175" cy="1028899"/>
          </a:xfrm>
          <a:prstGeom prst="bentConnector2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Google Shape;540;p32">
            <a:extLst>
              <a:ext uri="{FF2B5EF4-FFF2-40B4-BE49-F238E27FC236}">
                <a16:creationId xmlns:a16="http://schemas.microsoft.com/office/drawing/2014/main" id="{1BB56776-6F86-4675-BACD-BABA5A724F3B}"/>
              </a:ext>
            </a:extLst>
          </p:cNvPr>
          <p:cNvSpPr/>
          <p:nvPr/>
        </p:nvSpPr>
        <p:spPr>
          <a:xfrm>
            <a:off x="9040346" y="2696342"/>
            <a:ext cx="1776629" cy="2210875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46994C1-2063-8545-91E1-3A1A49D5975E}"/>
              </a:ext>
            </a:extLst>
          </p:cNvPr>
          <p:cNvSpPr txBox="1"/>
          <p:nvPr/>
        </p:nvSpPr>
        <p:spPr>
          <a:xfrm>
            <a:off x="9040553" y="4660056"/>
            <a:ext cx="1806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/>
              <a:t>Cloud Build Key Concepts</a:t>
            </a:r>
          </a:p>
        </p:txBody>
      </p: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3AAD8EDA-7A09-0192-D2FA-3156C9D38044}"/>
              </a:ext>
            </a:extLst>
          </p:cNvPr>
          <p:cNvSpPr/>
          <p:nvPr/>
        </p:nvSpPr>
        <p:spPr>
          <a:xfrm>
            <a:off x="9151260" y="2836988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Connection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E346C967-1883-A1AA-13AA-350819F66093}"/>
              </a:ext>
            </a:extLst>
          </p:cNvPr>
          <p:cNvSpPr/>
          <p:nvPr/>
        </p:nvSpPr>
        <p:spPr>
          <a:xfrm>
            <a:off x="9151260" y="3460861"/>
            <a:ext cx="1524202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Link Repo</a:t>
            </a:r>
          </a:p>
        </p:txBody>
      </p:sp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13A0BF80-F7F7-343F-88AF-48536668DF71}"/>
              </a:ext>
            </a:extLst>
          </p:cNvPr>
          <p:cNvSpPr/>
          <p:nvPr/>
        </p:nvSpPr>
        <p:spPr>
          <a:xfrm>
            <a:off x="9140414" y="4075227"/>
            <a:ext cx="1535048" cy="51201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38A018AC-0D7D-2828-40CF-CAD2F8D570BF}"/>
              </a:ext>
            </a:extLst>
          </p:cNvPr>
          <p:cNvSpPr txBox="1"/>
          <p:nvPr/>
        </p:nvSpPr>
        <p:spPr>
          <a:xfrm>
            <a:off x="12611823" y="5957484"/>
            <a:ext cx="104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GIT Repo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8E019BE8-B887-8CAF-C7A6-EE91231D988B}"/>
              </a:ext>
            </a:extLst>
          </p:cNvPr>
          <p:cNvSpPr/>
          <p:nvPr/>
        </p:nvSpPr>
        <p:spPr>
          <a:xfrm>
            <a:off x="12365416" y="3425761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DEV Branch</a:t>
            </a:r>
          </a:p>
        </p:txBody>
      </p:sp>
      <p:sp>
        <p:nvSpPr>
          <p:cNvPr id="165" name="Rounded Rectangle 164">
            <a:extLst>
              <a:ext uri="{FF2B5EF4-FFF2-40B4-BE49-F238E27FC236}">
                <a16:creationId xmlns:a16="http://schemas.microsoft.com/office/drawing/2014/main" id="{EFF21106-C78C-5F96-B846-8C08FB434E6E}"/>
              </a:ext>
            </a:extLst>
          </p:cNvPr>
          <p:cNvSpPr/>
          <p:nvPr/>
        </p:nvSpPr>
        <p:spPr>
          <a:xfrm>
            <a:off x="12421291" y="4406529"/>
            <a:ext cx="1467549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MAIN Branch</a:t>
            </a:r>
          </a:p>
        </p:txBody>
      </p:sp>
      <p:sp>
        <p:nvSpPr>
          <p:cNvPr id="166" name="Rounded Rectangle 165">
            <a:extLst>
              <a:ext uri="{FF2B5EF4-FFF2-40B4-BE49-F238E27FC236}">
                <a16:creationId xmlns:a16="http://schemas.microsoft.com/office/drawing/2014/main" id="{C04F2264-4821-72D7-8274-5BC4D5D9808B}"/>
              </a:ext>
            </a:extLst>
          </p:cNvPr>
          <p:cNvSpPr/>
          <p:nvPr/>
        </p:nvSpPr>
        <p:spPr>
          <a:xfrm>
            <a:off x="12421291" y="4988448"/>
            <a:ext cx="1535048" cy="4595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tx1"/>
                </a:solidFill>
              </a:rPr>
              <a:t>PROD Branch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339BC4-B8DD-6024-07D7-21201F759F68}"/>
              </a:ext>
            </a:extLst>
          </p:cNvPr>
          <p:cNvSpPr txBox="1"/>
          <p:nvPr/>
        </p:nvSpPr>
        <p:spPr>
          <a:xfrm>
            <a:off x="12611585" y="3928199"/>
            <a:ext cx="95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Create</a:t>
            </a:r>
          </a:p>
          <a:p>
            <a:pPr algn="ctr"/>
            <a:r>
              <a:rPr lang="en-US" sz="1200" dirty="0">
                <a:solidFill>
                  <a:srgbClr val="FFFF00"/>
                </a:solidFill>
              </a:rPr>
              <a:t>Pull Request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EA0DB20-04D9-F2C3-58B2-4A146F3FBB83}"/>
              </a:ext>
            </a:extLst>
          </p:cNvPr>
          <p:cNvCxnSpPr/>
          <p:nvPr/>
        </p:nvCxnSpPr>
        <p:spPr>
          <a:xfrm flipV="1">
            <a:off x="13512404" y="3885358"/>
            <a:ext cx="0" cy="52117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550B4F4E-FDD4-1962-9E41-0B18CC6BEA31}"/>
              </a:ext>
            </a:extLst>
          </p:cNvPr>
          <p:cNvSpPr txBox="1"/>
          <p:nvPr/>
        </p:nvSpPr>
        <p:spPr>
          <a:xfrm>
            <a:off x="13452074" y="3999277"/>
            <a:ext cx="597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Merge</a:t>
            </a:r>
          </a:p>
        </p:txBody>
      </p:sp>
      <p:cxnSp>
        <p:nvCxnSpPr>
          <p:cNvPr id="181" name="Elbow Connector 180">
            <a:extLst>
              <a:ext uri="{FF2B5EF4-FFF2-40B4-BE49-F238E27FC236}">
                <a16:creationId xmlns:a16="http://schemas.microsoft.com/office/drawing/2014/main" id="{AB315E6B-A6E5-3E24-2F2C-4B1A9B21B5F5}"/>
              </a:ext>
            </a:extLst>
          </p:cNvPr>
          <p:cNvCxnSpPr>
            <a:cxnSpLocks/>
            <a:stCxn id="163" idx="1"/>
            <a:endCxn id="166" idx="1"/>
          </p:cNvCxnSpPr>
          <p:nvPr/>
        </p:nvCxnSpPr>
        <p:spPr>
          <a:xfrm rot="10800000" flipH="1" flipV="1">
            <a:off x="12365415" y="3655559"/>
            <a:ext cx="55875" cy="1562687"/>
          </a:xfrm>
          <a:prstGeom prst="bentConnector3">
            <a:avLst>
              <a:gd name="adj1" fmla="val -973443"/>
            </a:avLst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305753D6-7769-2F38-2A52-6F8F27B381AE}"/>
              </a:ext>
            </a:extLst>
          </p:cNvPr>
          <p:cNvSpPr txBox="1"/>
          <p:nvPr/>
        </p:nvSpPr>
        <p:spPr>
          <a:xfrm>
            <a:off x="11254296" y="4333918"/>
            <a:ext cx="1149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Create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Pull Request 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&amp; Merge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9DD65-6A9D-0759-4839-BBBAE3AF4D4D}"/>
              </a:ext>
            </a:extLst>
          </p:cNvPr>
          <p:cNvSpPr txBox="1"/>
          <p:nvPr/>
        </p:nvSpPr>
        <p:spPr>
          <a:xfrm>
            <a:off x="3846563" y="6412749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14" name="Google Shape;412;p28">
            <a:extLst>
              <a:ext uri="{FF2B5EF4-FFF2-40B4-BE49-F238E27FC236}">
                <a16:creationId xmlns:a16="http://schemas.microsoft.com/office/drawing/2014/main" id="{860321F2-495E-95BF-7729-E02EA2F5486B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18326" y="5797691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ACA54A-7AEB-3375-A9EE-9D623E2535D2}"/>
              </a:ext>
            </a:extLst>
          </p:cNvPr>
          <p:cNvSpPr/>
          <p:nvPr/>
        </p:nvSpPr>
        <p:spPr>
          <a:xfrm>
            <a:off x="4499438" y="5865212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E70515-B047-1F64-A4E9-41B63BB617A2}"/>
              </a:ext>
            </a:extLst>
          </p:cNvPr>
          <p:cNvSpPr txBox="1"/>
          <p:nvPr/>
        </p:nvSpPr>
        <p:spPr>
          <a:xfrm>
            <a:off x="7725267" y="6397127"/>
            <a:ext cx="1044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GKE Cluster</a:t>
            </a:r>
          </a:p>
        </p:txBody>
      </p:sp>
      <p:pic>
        <p:nvPicPr>
          <p:cNvPr id="24" name="Google Shape;412;p28">
            <a:extLst>
              <a:ext uri="{FF2B5EF4-FFF2-40B4-BE49-F238E27FC236}">
                <a16:creationId xmlns:a16="http://schemas.microsoft.com/office/drawing/2014/main" id="{53F9D836-E5B3-08D1-C2E0-FC563DBBB17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092" y="5792382"/>
            <a:ext cx="826272" cy="67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32834FB-3A00-0F90-1D5D-B36EFE4D8929}"/>
              </a:ext>
            </a:extLst>
          </p:cNvPr>
          <p:cNvSpPr/>
          <p:nvPr/>
        </p:nvSpPr>
        <p:spPr>
          <a:xfrm>
            <a:off x="8355204" y="5859903"/>
            <a:ext cx="853835" cy="58204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B004DF5C-F070-7642-9078-EC8646648FA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6900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7C54CF-B976-6CD5-2935-196216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/>
              <a:t>GitHub Step-by-Step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D51C8-41D2-778A-9157-D56BF5023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60" y="721147"/>
            <a:ext cx="5339761" cy="6972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5440D-1FBC-4F02-6CC9-D3E66FDEA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386" y="721147"/>
            <a:ext cx="5712545" cy="69749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D5BFCE3-EB59-7AB2-011A-0264B8C87D88}"/>
              </a:ext>
            </a:extLst>
          </p:cNvPr>
          <p:cNvSpPr/>
          <p:nvPr/>
        </p:nvSpPr>
        <p:spPr>
          <a:xfrm>
            <a:off x="5635316" y="788669"/>
            <a:ext cx="3071975" cy="175631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3000" b="1" dirty="0"/>
              <a:t>Real-World </a:t>
            </a:r>
          </a:p>
          <a:p>
            <a:pPr algn="ctr"/>
            <a:r>
              <a:rPr lang="en-US" sz="3000" b="1" dirty="0"/>
              <a:t>Demos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90B93-59B1-4DA5-E27C-C08D73FB9BE7}"/>
              </a:ext>
            </a:extLst>
          </p:cNvPr>
          <p:cNvSpPr/>
          <p:nvPr/>
        </p:nvSpPr>
        <p:spPr>
          <a:xfrm>
            <a:off x="6328316" y="5508541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oogle Shape;200;p23">
            <a:extLst>
              <a:ext uri="{FF2B5EF4-FFF2-40B4-BE49-F238E27FC236}">
                <a16:creationId xmlns:a16="http://schemas.microsoft.com/office/drawing/2014/main" id="{529B5953-ACDC-4013-198E-EA32DC656EF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863" y="3172622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ashiCorp Terraform">
            <a:extLst>
              <a:ext uri="{FF2B5EF4-FFF2-40B4-BE49-F238E27FC236}">
                <a16:creationId xmlns:a16="http://schemas.microsoft.com/office/drawing/2014/main" id="{A548ECE6-B7AD-3D28-ED87-56501B56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47" y="5577417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E981A4-B443-2D33-EEF5-3332C6EE2FDA}"/>
              </a:ext>
            </a:extLst>
          </p:cNvPr>
          <p:cNvSpPr txBox="1"/>
          <p:nvPr/>
        </p:nvSpPr>
        <p:spPr>
          <a:xfrm>
            <a:off x="6568398" y="7092931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492F40-FDA6-E2EF-AE89-621958C6BD1C}"/>
              </a:ext>
            </a:extLst>
          </p:cNvPr>
          <p:cNvSpPr/>
          <p:nvPr/>
        </p:nvSpPr>
        <p:spPr>
          <a:xfrm>
            <a:off x="6328316" y="2989804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B18A6-6D49-37F2-95B2-A83658016C65}"/>
              </a:ext>
            </a:extLst>
          </p:cNvPr>
          <p:cNvSpPr txBox="1"/>
          <p:nvPr/>
        </p:nvSpPr>
        <p:spPr>
          <a:xfrm>
            <a:off x="6446819" y="4576107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60E35AA-FA7B-544E-9F5E-E3176F72BE4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14739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28FF1-4225-3AB9-A311-DC528AB4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311236"/>
            <a:ext cx="12618720" cy="1188851"/>
          </a:xfrm>
        </p:spPr>
        <p:txBody>
          <a:bodyPr/>
          <a:lstStyle/>
          <a:p>
            <a:r>
              <a:rPr lang="en-US"/>
              <a:t>END OF INTRODUCTION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1971DEF-DD95-4A45-87B5-DFE1703129B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568051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738985-B4AE-52A8-EC2F-F4CCA1BBE4E6}"/>
              </a:ext>
            </a:extLst>
          </p:cNvPr>
          <p:cNvSpPr/>
          <p:nvPr/>
        </p:nvSpPr>
        <p:spPr>
          <a:xfrm>
            <a:off x="228630" y="1113555"/>
            <a:ext cx="4289117" cy="52458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Terraform Fundamentals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3DDE6D1-BBA7-1CB8-B506-74B1ACC6DA6F}"/>
              </a:ext>
            </a:extLst>
          </p:cNvPr>
          <p:cNvSpPr/>
          <p:nvPr/>
        </p:nvSpPr>
        <p:spPr>
          <a:xfrm>
            <a:off x="228624" y="174384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CLI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BECD9DA-8874-D5C4-8B1D-75F4BBE15256}"/>
              </a:ext>
            </a:extLst>
          </p:cNvPr>
          <p:cNvSpPr/>
          <p:nvPr/>
        </p:nvSpPr>
        <p:spPr>
          <a:xfrm>
            <a:off x="228624" y="245402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Commands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A0F63D4-9685-095E-4529-1894FEC9BA37}"/>
              </a:ext>
            </a:extLst>
          </p:cNvPr>
          <p:cNvSpPr/>
          <p:nvPr/>
        </p:nvSpPr>
        <p:spPr>
          <a:xfrm>
            <a:off x="228623" y="3173081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Language Basics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4D4F3-F65B-EBB2-0D87-8D9815A6274F}"/>
              </a:ext>
            </a:extLst>
          </p:cNvPr>
          <p:cNvSpPr/>
          <p:nvPr/>
        </p:nvSpPr>
        <p:spPr>
          <a:xfrm>
            <a:off x="228625" y="388098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691372E-64C1-4549-9044-C3581198047B}"/>
              </a:ext>
            </a:extLst>
          </p:cNvPr>
          <p:cNvSpPr/>
          <p:nvPr/>
        </p:nvSpPr>
        <p:spPr>
          <a:xfrm>
            <a:off x="228624" y="4613503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Input</a:t>
            </a:r>
            <a:r>
              <a:rPr lang="en-US" dirty="0"/>
              <a:t> Variables &amp;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Output</a:t>
            </a:r>
            <a:r>
              <a:rPr lang="en-US" dirty="0"/>
              <a:t> Values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7C5F901-4D63-BEFE-6516-FD1AE0A93EEB}"/>
              </a:ext>
            </a:extLst>
          </p:cNvPr>
          <p:cNvSpPr/>
          <p:nvPr/>
        </p:nvSpPr>
        <p:spPr>
          <a:xfrm>
            <a:off x="228624" y="5301384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count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45C3558-5C9D-864C-AAD5-6E99F89C713D}"/>
              </a:ext>
            </a:extLst>
          </p:cNvPr>
          <p:cNvSpPr/>
          <p:nvPr/>
        </p:nvSpPr>
        <p:spPr>
          <a:xfrm>
            <a:off x="228623" y="6009287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Data sources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C3EF52D-BC60-309A-E9A9-B12AA35F2CF3}"/>
              </a:ext>
            </a:extLst>
          </p:cNvPr>
          <p:cNvSpPr/>
          <p:nvPr/>
        </p:nvSpPr>
        <p:spPr>
          <a:xfrm>
            <a:off x="228624" y="6725489"/>
            <a:ext cx="3373815" cy="6466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 </a:t>
            </a:r>
            <a:r>
              <a:rPr lang="en-US" dirty="0">
                <a:solidFill>
                  <a:srgbClr val="FFFF00"/>
                </a:solidFill>
              </a:rPr>
              <a:t>for_each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EA671DA-2539-0F10-12E6-07E7191FDAC2}"/>
              </a:ext>
            </a:extLst>
          </p:cNvPr>
          <p:cNvSpPr/>
          <p:nvPr/>
        </p:nvSpPr>
        <p:spPr>
          <a:xfrm>
            <a:off x="3781123" y="174384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1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5614"/>
            <a:ext cx="14630401" cy="1188851"/>
          </a:xfrm>
        </p:spPr>
        <p:txBody>
          <a:bodyPr>
            <a:normAutofit/>
          </a:bodyPr>
          <a:lstStyle/>
          <a:p>
            <a:r>
              <a:rPr lang="en-US" dirty="0"/>
              <a:t>Terraform on Google Kubernetes Engine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0F2AE0-F018-B38B-7F4F-EA96EE69649E}"/>
              </a:ext>
            </a:extLst>
          </p:cNvPr>
          <p:cNvSpPr/>
          <p:nvPr/>
        </p:nvSpPr>
        <p:spPr>
          <a:xfrm>
            <a:off x="3781122" y="247916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634BA4C-105F-C227-3F99-BDC452255056}"/>
              </a:ext>
            </a:extLst>
          </p:cNvPr>
          <p:cNvSpPr/>
          <p:nvPr/>
        </p:nvSpPr>
        <p:spPr>
          <a:xfrm>
            <a:off x="3781121" y="3175124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3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B29D003-4DF6-9781-92F4-A3554B15082C}"/>
              </a:ext>
            </a:extLst>
          </p:cNvPr>
          <p:cNvSpPr/>
          <p:nvPr/>
        </p:nvSpPr>
        <p:spPr>
          <a:xfrm>
            <a:off x="3777028" y="3882228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4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79E098C-C233-A3CF-A513-34EF1E1DC229}"/>
              </a:ext>
            </a:extLst>
          </p:cNvPr>
          <p:cNvSpPr/>
          <p:nvPr/>
        </p:nvSpPr>
        <p:spPr>
          <a:xfrm>
            <a:off x="3785924" y="461350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5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024E5453-4304-A1E8-9F02-968D1AA433AD}"/>
              </a:ext>
            </a:extLst>
          </p:cNvPr>
          <p:cNvSpPr/>
          <p:nvPr/>
        </p:nvSpPr>
        <p:spPr>
          <a:xfrm>
            <a:off x="3777027" y="5301383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6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DF6F0688-4FE6-A9F6-EA9F-EF1FFCEA1DBC}"/>
              </a:ext>
            </a:extLst>
          </p:cNvPr>
          <p:cNvSpPr/>
          <p:nvPr/>
        </p:nvSpPr>
        <p:spPr>
          <a:xfrm>
            <a:off x="3777026" y="6009287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7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1412C08-5C59-CD76-593F-262B6645A519}"/>
              </a:ext>
            </a:extLst>
          </p:cNvPr>
          <p:cNvSpPr/>
          <p:nvPr/>
        </p:nvSpPr>
        <p:spPr>
          <a:xfrm>
            <a:off x="3772932" y="6719159"/>
            <a:ext cx="736623" cy="64665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/>
              <a:t>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AE796ED-8627-D01E-CE4A-90566C809609}"/>
              </a:ext>
            </a:extLst>
          </p:cNvPr>
          <p:cNvSpPr/>
          <p:nvPr/>
        </p:nvSpPr>
        <p:spPr>
          <a:xfrm>
            <a:off x="8029632" y="1113555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oogle Shape;200;p23">
            <a:extLst>
              <a:ext uri="{FF2B5EF4-FFF2-40B4-BE49-F238E27FC236}">
                <a16:creationId xmlns:a16="http://schemas.microsoft.com/office/drawing/2014/main" id="{C90AD16D-EE57-9374-2F6C-8FF79AF1C14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07267" y="1296373"/>
            <a:ext cx="1355139" cy="1157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HashiCorp Terraform">
            <a:extLst>
              <a:ext uri="{FF2B5EF4-FFF2-40B4-BE49-F238E27FC236}">
                <a16:creationId xmlns:a16="http://schemas.microsoft.com/office/drawing/2014/main" id="{C54D5710-7222-F9E7-D2C5-FFFD7326B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063" y="1182431"/>
            <a:ext cx="1474423" cy="147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1BCB56-7B03-477F-4916-8166BC90A652}"/>
              </a:ext>
            </a:extLst>
          </p:cNvPr>
          <p:cNvSpPr txBox="1"/>
          <p:nvPr/>
        </p:nvSpPr>
        <p:spPr>
          <a:xfrm>
            <a:off x="8269714" y="2697945"/>
            <a:ext cx="13440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Terraform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C7FBCF-A8DB-8BF8-5A65-E02F1E95B110}"/>
              </a:ext>
            </a:extLst>
          </p:cNvPr>
          <p:cNvSpPr/>
          <p:nvPr/>
        </p:nvSpPr>
        <p:spPr>
          <a:xfrm>
            <a:off x="9929543" y="1113555"/>
            <a:ext cx="1753137" cy="199991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32E56-E73E-A268-1F06-FE3F138286C2}"/>
              </a:ext>
            </a:extLst>
          </p:cNvPr>
          <p:cNvSpPr txBox="1"/>
          <p:nvPr/>
        </p:nvSpPr>
        <p:spPr>
          <a:xfrm>
            <a:off x="10048046" y="2699858"/>
            <a:ext cx="15358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GKE Cluster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F3F2073-5960-738E-5782-DCBB0BC18F62}"/>
              </a:ext>
            </a:extLst>
          </p:cNvPr>
          <p:cNvSpPr/>
          <p:nvPr/>
        </p:nvSpPr>
        <p:spPr>
          <a:xfrm>
            <a:off x="5786678" y="3792883"/>
            <a:ext cx="8265181" cy="74794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i="0" dirty="0">
                <a:solidFill>
                  <a:srgbClr val="FFFFFF"/>
                </a:solidFill>
                <a:effectLst/>
                <a:latin typeface="var(--font-stack-heading)"/>
              </a:rPr>
              <a:t>GCP Terraform on Google Cloud : DevOps SRE 30 Real-World Demos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6B6D2F-E17A-8F4F-AEB3-F43E5BBBEF96}"/>
              </a:ext>
            </a:extLst>
          </p:cNvPr>
          <p:cNvSpPr/>
          <p:nvPr/>
        </p:nvSpPr>
        <p:spPr>
          <a:xfrm>
            <a:off x="5797915" y="5959362"/>
            <a:ext cx="8265181" cy="74794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GCP GKE Terraform on Google Kubernetes Engine DevOps SRE </a:t>
            </a:r>
            <a:r>
              <a:rPr lang="en-IN" b="1" i="0" dirty="0" err="1">
                <a:solidFill>
                  <a:schemeClr val="bg1"/>
                </a:solidFill>
                <a:effectLst/>
                <a:latin typeface="-apple-system"/>
              </a:rPr>
              <a:t>IaC</a:t>
            </a:r>
            <a:endParaRPr lang="en-IN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9F76C0ED-C3D5-CC88-B8EC-3724B23129F5}"/>
              </a:ext>
            </a:extLst>
          </p:cNvPr>
          <p:cNvSpPr/>
          <p:nvPr/>
        </p:nvSpPr>
        <p:spPr>
          <a:xfrm>
            <a:off x="9435134" y="4543002"/>
            <a:ext cx="968267" cy="1399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CFBB54-99DF-6F94-226E-3DFB55B8EAAB}"/>
              </a:ext>
            </a:extLst>
          </p:cNvPr>
          <p:cNvSpPr/>
          <p:nvPr/>
        </p:nvSpPr>
        <p:spPr>
          <a:xfrm>
            <a:off x="5786676" y="4739074"/>
            <a:ext cx="2845942" cy="1047964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Sections common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801DF3-1819-32F2-495C-DF414A80A5F7}"/>
              </a:ext>
            </a:extLst>
          </p:cNvPr>
          <p:cNvSpPr/>
          <p:nvPr/>
        </p:nvSpPr>
        <p:spPr>
          <a:xfrm>
            <a:off x="11205917" y="4718608"/>
            <a:ext cx="2845942" cy="1047964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 both courses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512C6183-607B-E54C-8F11-FD627C422CA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864267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Installation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CLI Tools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117039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441BA1B-24AC-6A4F-B436-10D42B34610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19614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err="1"/>
              <a:t>gcloud</a:t>
            </a:r>
            <a:r>
              <a:rPr lang="en-US" sz="2600" dirty="0"/>
              <a:t>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E65793-A4C3-5240-BC36-1028BBDE1C0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559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186" y="337194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Command Basics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45200" y="1845239"/>
            <a:ext cx="3412662" cy="1374304"/>
          </a:xfrm>
          <a:prstGeom prst="ellipse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4664" y="244744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8685" y="270542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8A08120-C324-D145-BB3F-07976E54DED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08540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064554"/>
              </p:ext>
            </p:extLst>
          </p:nvPr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F65A4C92-4088-6549-809E-40C2DB8CB1C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9553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7626754"/>
              </p:ext>
            </p:extLst>
          </p:nvPr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</a:t>
            </a:r>
            <a:r>
              <a:rPr lang="en-US" sz="1900" dirty="0">
                <a:solidFill>
                  <a:srgbClr val="FFFF00"/>
                </a:solidFill>
              </a:rPr>
              <a:t>Initialize</a:t>
            </a:r>
            <a:r>
              <a:rPr lang="en-US" sz="1900" dirty="0"/>
              <a:t>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</a:t>
            </a:r>
            <a:r>
              <a:rPr lang="en-US" sz="2000" dirty="0">
                <a:solidFill>
                  <a:srgbClr val="0070C0"/>
                </a:solidFill>
              </a:rPr>
              <a:t>execution</a:t>
            </a:r>
            <a:r>
              <a:rPr lang="en-US" sz="2000" dirty="0"/>
              <a:t>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B21D0AC-5D9D-2E42-A3B7-B09CD0BA8C0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7319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31752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  <a:br>
              <a:rPr lang="en-US" sz="7000" b="1" dirty="0">
                <a:solidFill>
                  <a:srgbClr val="31874C"/>
                </a:solidFill>
              </a:rPr>
            </a:br>
            <a:r>
              <a:rPr lang="en-US" sz="4500" b="1" dirty="0">
                <a:solidFill>
                  <a:srgbClr val="31874C"/>
                </a:solidFill>
              </a:rPr>
              <a:t>What are we going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to automate as part of this demo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using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1874C"/>
                </a:solidFill>
              </a:rPr>
              <a:t>Terraform?</a:t>
            </a:r>
            <a:endParaRPr lang="en-US" sz="4500" b="1" dirty="0">
              <a:solidFill>
                <a:srgbClr val="C00000"/>
              </a:solidFill>
            </a:endParaRP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717522" y="1252604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225071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50869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1A5ABE3-5C9C-F044-BBBF-510D57DF94E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46407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7246440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Language Basics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70399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3885363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4233002" cy="3176189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617890" y="3167590"/>
            <a:ext cx="2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9410304" y="3602455"/>
            <a:ext cx="3258206" cy="2327270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0392" y="4018120"/>
            <a:ext cx="1470057" cy="126103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10719447" y="5409845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3045" y="4874743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6483" y="3633410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33772" y="4089751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54803" y="5351304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F7703CCA-D8C8-97AB-097F-672CD46E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394" y="3562353"/>
            <a:ext cx="2338295" cy="209640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CB20B3-902A-8E4F-65C1-16294214AA12}"/>
              </a:ext>
            </a:extLst>
          </p:cNvPr>
          <p:cNvSpPr/>
          <p:nvPr/>
        </p:nvSpPr>
        <p:spPr>
          <a:xfrm>
            <a:off x="261124" y="3460124"/>
            <a:ext cx="2329127" cy="2616741"/>
          </a:xfrm>
          <a:prstGeom prst="roundRect">
            <a:avLst>
              <a:gd name="adj" fmla="val 973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BF1B3-DA9E-2967-E368-961F47A0F344}"/>
              </a:ext>
            </a:extLst>
          </p:cNvPr>
          <p:cNvSpPr txBox="1"/>
          <p:nvPr/>
        </p:nvSpPr>
        <p:spPr>
          <a:xfrm>
            <a:off x="895273" y="5492090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User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63BECF4-30D6-03D7-36FF-2E7EF3F78843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 flipV="1">
            <a:off x="2590251" y="4766090"/>
            <a:ext cx="6820053" cy="2405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5C11F4-5A55-92B4-A40C-2422BE8D7F46}"/>
              </a:ext>
            </a:extLst>
          </p:cNvPr>
          <p:cNvSpPr txBox="1"/>
          <p:nvPr/>
        </p:nvSpPr>
        <p:spPr>
          <a:xfrm>
            <a:off x="2896970" y="4183990"/>
            <a:ext cx="34213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http://&lt;VM-External-IP:80&gt;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8E51281C-D2DB-F845-95FA-C96A2824301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00910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/>
      <p:bldP spid="12" grpId="0" animBg="1"/>
      <p:bldP spid="13" grpId="0"/>
      <p:bldP spid="19" grpId="0" animBg="1"/>
      <p:bldP spid="21" grpId="0"/>
      <p:bldP spid="27" grpId="0" animBg="1"/>
      <p:bldP spid="28" grpId="0"/>
      <p:bldP spid="29" grpId="0" animBg="1"/>
      <p:bldP spid="31" grpId="0"/>
      <p:bldP spid="43" grpId="0" animBg="1"/>
      <p:bldP spid="47" grpId="0"/>
      <p:bldP spid="11" grpId="0"/>
      <p:bldP spid="14" grpId="0"/>
      <p:bldP spid="22" grpId="0" animBg="1"/>
      <p:bldP spid="23" grpId="0"/>
      <p:bldP spid="30" grpId="0"/>
      <p:bldP spid="4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3175213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Language Basics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717522" y="1252604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2250713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508693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7C9AFF6-F046-8144-BE65-DCECB5E6E73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3312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758CA-1685-C401-A7D1-BEC7A2D9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92" y="-156276"/>
            <a:ext cx="12618720" cy="1188851"/>
          </a:xfrm>
        </p:spPr>
        <p:txBody>
          <a:bodyPr/>
          <a:lstStyle/>
          <a:p>
            <a:r>
              <a:rPr lang="en-US"/>
              <a:t>How are Terraform Configs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D0550-C932-F5F8-C9D6-061E3A28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8" y="2677989"/>
            <a:ext cx="3995500" cy="3520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AAF6D-C4A1-FB5E-FAD3-A5727DEF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196" y="2677989"/>
            <a:ext cx="47752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51926-78B4-E99B-054C-59E9C828A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884" y="2677989"/>
            <a:ext cx="4864746" cy="497982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AE3E11-B37A-3D5F-3231-F2D9EE234116}"/>
              </a:ext>
            </a:extLst>
          </p:cNvPr>
          <p:cNvSpPr/>
          <p:nvPr/>
        </p:nvSpPr>
        <p:spPr>
          <a:xfrm>
            <a:off x="287676" y="1691668"/>
            <a:ext cx="3626778" cy="67809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GKE Cluster </a:t>
            </a:r>
          </a:p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251A0F7-50AA-8A9B-31F2-59E171DDAFEB}"/>
              </a:ext>
            </a:extLst>
          </p:cNvPr>
          <p:cNvSpPr/>
          <p:nvPr/>
        </p:nvSpPr>
        <p:spPr>
          <a:xfrm>
            <a:off x="5012076" y="1691668"/>
            <a:ext cx="3626778" cy="67809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YAML Manifests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5D91402-29D7-AD93-AE58-4881AAACA5BE}"/>
              </a:ext>
            </a:extLst>
          </p:cNvPr>
          <p:cNvSpPr/>
          <p:nvPr/>
        </p:nvSpPr>
        <p:spPr>
          <a:xfrm>
            <a:off x="10313868" y="1691668"/>
            <a:ext cx="3626778" cy="678094"/>
          </a:xfrm>
          <a:prstGeom prst="roundRect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Terraform Manifests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E3CB4B-9FE0-0B43-B1B5-3B402928F585}"/>
              </a:ext>
            </a:extLst>
          </p:cNvPr>
          <p:cNvSpPr/>
          <p:nvPr/>
        </p:nvSpPr>
        <p:spPr>
          <a:xfrm>
            <a:off x="1171254" y="877696"/>
            <a:ext cx="1939590" cy="6179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EC3A09-5F45-5DF9-D2B5-CED68DA5482B}"/>
              </a:ext>
            </a:extLst>
          </p:cNvPr>
          <p:cNvSpPr/>
          <p:nvPr/>
        </p:nvSpPr>
        <p:spPr>
          <a:xfrm>
            <a:off x="5855670" y="877696"/>
            <a:ext cx="1939590" cy="61798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153A24-653D-2CD7-5199-5FA1345D6B0A}"/>
              </a:ext>
            </a:extLst>
          </p:cNvPr>
          <p:cNvSpPr/>
          <p:nvPr/>
        </p:nvSpPr>
        <p:spPr>
          <a:xfrm>
            <a:off x="11157462" y="877696"/>
            <a:ext cx="1939590" cy="617986"/>
          </a:xfrm>
          <a:prstGeom prst="ellipse">
            <a:avLst/>
          </a:prstGeom>
          <a:solidFill>
            <a:srgbClr val="F55C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Project-3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68D25BD5-1B1F-F74B-9734-D6103110FA2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4965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280635"/>
            <a:ext cx="7587442" cy="6116258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  <a:p>
            <a:r>
              <a:rPr lang="en-US" dirty="0"/>
              <a:t>Terraform files should be saved in a directory (</a:t>
            </a:r>
            <a:r>
              <a:rPr lang="en-US" dirty="0">
                <a:solidFill>
                  <a:srgbClr val="7030A0"/>
                </a:solidFill>
              </a:rPr>
              <a:t>Terraform Working Directory</a:t>
            </a:r>
            <a:r>
              <a:rPr lang="en-US" dirty="0"/>
              <a:t>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" y="0"/>
            <a:ext cx="13540477" cy="1188851"/>
          </a:xfrm>
        </p:spPr>
        <p:txBody>
          <a:bodyPr/>
          <a:lstStyle/>
          <a:p>
            <a:pPr algn="l"/>
            <a:r>
              <a:rPr lang="en-US" dirty="0"/>
              <a:t>Terraform Language Basics - Files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B1522-0A33-D41E-C6AE-3B362E802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1" y="2176601"/>
            <a:ext cx="3860800" cy="368300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8D0EC784-1D6E-6B42-CCE9-90829C557442}"/>
              </a:ext>
            </a:extLst>
          </p:cNvPr>
          <p:cNvSpPr/>
          <p:nvPr/>
        </p:nvSpPr>
        <p:spPr>
          <a:xfrm>
            <a:off x="11071035" y="887026"/>
            <a:ext cx="3418609" cy="710135"/>
          </a:xfrm>
          <a:prstGeom prst="wedgeRoundRectCallout">
            <a:avLst>
              <a:gd name="adj1" fmla="val -23867"/>
              <a:gd name="adj2" fmla="val 20073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3ADE855C-058D-1E78-BF65-2E86EFDE8123}"/>
              </a:ext>
            </a:extLst>
          </p:cNvPr>
          <p:cNvSpPr/>
          <p:nvPr/>
        </p:nvSpPr>
        <p:spPr>
          <a:xfrm>
            <a:off x="10790481" y="6330969"/>
            <a:ext cx="3699163" cy="748145"/>
          </a:xfrm>
          <a:prstGeom prst="wedgeRoundRectCallout">
            <a:avLst>
              <a:gd name="adj1" fmla="val -15535"/>
              <a:gd name="adj2" fmla="val -178672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</a:t>
            </a:r>
            <a:r>
              <a:rPr lang="en-US" dirty="0">
                <a:solidFill>
                  <a:srgbClr val="C00000"/>
                </a:solidFill>
              </a:rPr>
              <a:t> .</a:t>
            </a:r>
            <a:r>
              <a:rPr lang="en-US" dirty="0" err="1">
                <a:solidFill>
                  <a:srgbClr val="C00000"/>
                </a:solidFill>
              </a:rPr>
              <a:t>tf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3107894-9415-D841-AE4A-38357FAAA99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6494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4890"/>
            <a:ext cx="1336916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Terraform Language Basics - 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18DBCBAD-9472-284A-9C11-4ECF4333D5F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6417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8" y="3584863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1948153" y="2928355"/>
            <a:ext cx="1963884" cy="529937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2019681" y="4540640"/>
            <a:ext cx="1963884" cy="529937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253537" y="5697236"/>
            <a:ext cx="2584252" cy="669686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203275" y="6463794"/>
            <a:ext cx="9054230" cy="56111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Top Level Blocks: </a:t>
            </a:r>
            <a:r>
              <a:rPr lang="en-US" dirty="0"/>
              <a:t>resource, provider, terraform, variable, data, module, output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189925" y="7096385"/>
            <a:ext cx="9067580" cy="56111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AEBB6B-8FFF-AD24-7C5F-9D8A71F6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922061"/>
            <a:ext cx="7772400" cy="514623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F93EFDE-724E-FC0A-39FD-DB306ED36EF8}"/>
              </a:ext>
            </a:extLst>
          </p:cNvPr>
          <p:cNvSpPr/>
          <p:nvPr/>
        </p:nvSpPr>
        <p:spPr>
          <a:xfrm>
            <a:off x="3531476" y="3670151"/>
            <a:ext cx="1282262" cy="352861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072A6EC-49E6-1722-F9C5-5858C59B0D56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2311971" y="3846582"/>
            <a:ext cx="1219505" cy="32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4658ED-1EA3-11F8-C1CD-107E97C389F3}"/>
              </a:ext>
            </a:extLst>
          </p:cNvPr>
          <p:cNvSpPr/>
          <p:nvPr/>
        </p:nvSpPr>
        <p:spPr>
          <a:xfrm>
            <a:off x="4937759" y="3688960"/>
            <a:ext cx="4195725" cy="352861"/>
          </a:xfrm>
          <a:prstGeom prst="roundRect">
            <a:avLst/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4DAE733-3FF8-37E5-96D7-8BBC24F1B4B1}"/>
              </a:ext>
            </a:extLst>
          </p:cNvPr>
          <p:cNvSpPr/>
          <p:nvPr/>
        </p:nvSpPr>
        <p:spPr>
          <a:xfrm>
            <a:off x="9257505" y="3697260"/>
            <a:ext cx="1569875" cy="352861"/>
          </a:xfrm>
          <a:prstGeom prst="roundRect">
            <a:avLst/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FAADCE6-F162-9629-AAE0-6B1B296DBD16}"/>
              </a:ext>
            </a:extLst>
          </p:cNvPr>
          <p:cNvCxnSpPr>
            <a:stCxn id="10" idx="1"/>
            <a:endCxn id="28" idx="0"/>
          </p:cNvCxnSpPr>
          <p:nvPr/>
        </p:nvCxnSpPr>
        <p:spPr>
          <a:xfrm rot="10800000" flipV="1">
            <a:off x="7035623" y="3193324"/>
            <a:ext cx="4912531" cy="495636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0372759E-194B-521D-F7C9-EA073A0FAFC5}"/>
              </a:ext>
            </a:extLst>
          </p:cNvPr>
          <p:cNvCxnSpPr>
            <a:stCxn id="10" idx="1"/>
            <a:endCxn id="29" idx="0"/>
          </p:cNvCxnSpPr>
          <p:nvPr/>
        </p:nvCxnSpPr>
        <p:spPr>
          <a:xfrm rot="10800000" flipV="1">
            <a:off x="10042443" y="3193324"/>
            <a:ext cx="1905710" cy="503936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E986C42-B1A0-A2E8-6D83-2B68B60B3EFD}"/>
              </a:ext>
            </a:extLst>
          </p:cNvPr>
          <p:cNvSpPr/>
          <p:nvPr/>
        </p:nvSpPr>
        <p:spPr>
          <a:xfrm>
            <a:off x="11326672" y="891012"/>
            <a:ext cx="3206847" cy="1884943"/>
          </a:xfrm>
          <a:prstGeom prst="roundRect">
            <a:avLst>
              <a:gd name="adj" fmla="val 6504"/>
            </a:avLst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Type, block labels can be 1 or 2</a:t>
            </a:r>
          </a:p>
          <a:p>
            <a:r>
              <a:rPr lang="en-US" b="1" dirty="0"/>
              <a:t>Example: </a:t>
            </a:r>
          </a:p>
          <a:p>
            <a:r>
              <a:rPr lang="en-US" dirty="0"/>
              <a:t>Resources: 2 block labels</a:t>
            </a:r>
          </a:p>
          <a:p>
            <a:r>
              <a:rPr lang="en-US" dirty="0"/>
              <a:t>Variables: 1 block label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2107BD-F622-D521-490E-0AE7F4492D16}"/>
              </a:ext>
            </a:extLst>
          </p:cNvPr>
          <p:cNvCxnSpPr>
            <a:cxnSpLocks/>
            <a:stCxn id="11" idx="1"/>
            <a:endCxn id="39" idx="3"/>
          </p:cNvCxnSpPr>
          <p:nvPr/>
        </p:nvCxnSpPr>
        <p:spPr>
          <a:xfrm flipH="1">
            <a:off x="10283317" y="4805609"/>
            <a:ext cx="1736364" cy="578966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7E7680B-E44F-EDD5-866D-4226AEAD4AF3}"/>
              </a:ext>
            </a:extLst>
          </p:cNvPr>
          <p:cNvSpPr/>
          <p:nvPr/>
        </p:nvSpPr>
        <p:spPr>
          <a:xfrm>
            <a:off x="3787924" y="5208144"/>
            <a:ext cx="6495393" cy="35286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9525B210-0B2A-6717-34F5-756F83112236}"/>
              </a:ext>
            </a:extLst>
          </p:cNvPr>
          <p:cNvSpPr/>
          <p:nvPr/>
        </p:nvSpPr>
        <p:spPr>
          <a:xfrm>
            <a:off x="3787923" y="4849316"/>
            <a:ext cx="5093995" cy="285570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F9A56F0-3D7F-FD23-625B-7082862B9598}"/>
              </a:ext>
            </a:extLst>
          </p:cNvPr>
          <p:cNvSpPr/>
          <p:nvPr/>
        </p:nvSpPr>
        <p:spPr>
          <a:xfrm>
            <a:off x="3787922" y="4476777"/>
            <a:ext cx="3621871" cy="26465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DEF5473-1231-429F-C52E-3BEC4F752F98}"/>
              </a:ext>
            </a:extLst>
          </p:cNvPr>
          <p:cNvSpPr/>
          <p:nvPr/>
        </p:nvSpPr>
        <p:spPr>
          <a:xfrm>
            <a:off x="3787922" y="4088843"/>
            <a:ext cx="2696962" cy="293758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9F7BCF0-0CFC-D62B-9FE1-D1409C44A76A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881918" y="4805609"/>
            <a:ext cx="3137763" cy="171866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11C009C-2ACD-610B-BA77-34F607BC388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7409793" y="4629178"/>
            <a:ext cx="4609888" cy="176431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7125CE-CE51-877D-A6EE-B68C4B689787}"/>
              </a:ext>
            </a:extLst>
          </p:cNvPr>
          <p:cNvCxnSpPr>
            <a:cxnSpLocks/>
            <a:stCxn id="11" idx="1"/>
            <a:endCxn id="42" idx="3"/>
          </p:cNvCxnSpPr>
          <p:nvPr/>
        </p:nvCxnSpPr>
        <p:spPr>
          <a:xfrm flipH="1" flipV="1">
            <a:off x="6484884" y="4235722"/>
            <a:ext cx="5534797" cy="569887"/>
          </a:xfrm>
          <a:prstGeom prst="straightConnector1">
            <a:avLst/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btitle 2">
            <a:extLst>
              <a:ext uri="{FF2B5EF4-FFF2-40B4-BE49-F238E27FC236}">
                <a16:creationId xmlns:a16="http://schemas.microsoft.com/office/drawing/2014/main" id="{40BE1872-AFF2-3845-B0DB-CFD1FA8B91A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3751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22" grpId="0" animBg="1"/>
      <p:bldP spid="23" grpId="0" animBg="1"/>
      <p:bldP spid="24" grpId="0" animBg="1"/>
      <p:bldP spid="14" grpId="0" animBg="1"/>
      <p:bldP spid="28" grpId="0" animBg="1"/>
      <p:bldP spid="29" grpId="0" animBg="1"/>
      <p:bldP spid="37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125306" y="4840012"/>
            <a:ext cx="1963883" cy="1366343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6C556-0CE2-EB6A-5294-3AFCD823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773" y="1525475"/>
            <a:ext cx="7772400" cy="517864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7C17F0-0C0C-C94C-EA0C-D76DE339376E}"/>
              </a:ext>
            </a:extLst>
          </p:cNvPr>
          <p:cNvSpPr/>
          <p:nvPr/>
        </p:nvSpPr>
        <p:spPr>
          <a:xfrm>
            <a:off x="3436884" y="4687613"/>
            <a:ext cx="2196662" cy="1671145"/>
          </a:xfrm>
          <a:prstGeom prst="roundRect">
            <a:avLst>
              <a:gd name="adj" fmla="val 12893"/>
            </a:avLst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4B6968-513A-3360-24E6-104538C3B873}"/>
              </a:ext>
            </a:extLst>
          </p:cNvPr>
          <p:cNvSpPr/>
          <p:nvPr/>
        </p:nvSpPr>
        <p:spPr>
          <a:xfrm>
            <a:off x="5985641" y="4687612"/>
            <a:ext cx="4903075" cy="1671145"/>
          </a:xfrm>
          <a:prstGeom prst="roundRect">
            <a:avLst>
              <a:gd name="adj" fmla="val 12893"/>
            </a:avLst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81C94F-D086-2CD9-3729-D9928B728F94}"/>
              </a:ext>
            </a:extLst>
          </p:cNvPr>
          <p:cNvSpPr/>
          <p:nvPr/>
        </p:nvSpPr>
        <p:spPr>
          <a:xfrm>
            <a:off x="12494690" y="4840012"/>
            <a:ext cx="1963883" cy="1366343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EBCF4C9-03AE-EAA8-1600-3CEEA15A3918}"/>
              </a:ext>
            </a:extLst>
          </p:cNvPr>
          <p:cNvCxnSpPr>
            <a:stCxn id="9" idx="1"/>
            <a:endCxn id="8" idx="3"/>
          </p:cNvCxnSpPr>
          <p:nvPr/>
        </p:nvCxnSpPr>
        <p:spPr>
          <a:xfrm rot="10800000" flipV="1">
            <a:off x="10888716" y="5523183"/>
            <a:ext cx="1605974" cy="1"/>
          </a:xfrm>
          <a:prstGeom prst="bentConnector3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A3FE769-B0F9-4D6A-37E7-A0A9F42AE8F2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089189" y="5523184"/>
            <a:ext cx="1347695" cy="2"/>
          </a:xfrm>
          <a:prstGeom prst="bentConnector3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E302FAF9-BC3B-7C4F-9541-78EFDB12F84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6112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8" grpId="0" animBg="1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/>
          </a:bodyPr>
          <a:lstStyle/>
          <a:p>
            <a:r>
              <a:rPr lang="en-US" sz="4400" dirty="0"/>
              <a:t>Terraform Language Basics - Configuration Syntax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108326" y="5575792"/>
            <a:ext cx="4482794" cy="625311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308512" y="2767384"/>
            <a:ext cx="3969198" cy="625311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Multi-line comment /* ….. */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4277710" y="3071649"/>
            <a:ext cx="2427890" cy="8391"/>
          </a:xfrm>
          <a:prstGeom prst="bentConnector3">
            <a:avLst>
              <a:gd name="adj1" fmla="val 50000"/>
            </a:avLst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1CB57E-8E16-88DA-9252-28B02018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200" y="1949543"/>
            <a:ext cx="7772400" cy="460485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D3EEA7-074B-3E32-F6BD-A8042BAA0A56}"/>
              </a:ext>
            </a:extLst>
          </p:cNvPr>
          <p:cNvSpPr/>
          <p:nvPr/>
        </p:nvSpPr>
        <p:spPr>
          <a:xfrm>
            <a:off x="6705600" y="2028497"/>
            <a:ext cx="5559972" cy="2086304"/>
          </a:xfrm>
          <a:prstGeom prst="roundRect">
            <a:avLst>
              <a:gd name="adj" fmla="val 1050"/>
            </a:avLst>
          </a:prstGeom>
          <a:noFill/>
          <a:ln>
            <a:solidFill>
              <a:srgbClr val="F585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385054-737A-D3DB-D0DE-89861BF8F89C}"/>
              </a:ext>
            </a:extLst>
          </p:cNvPr>
          <p:cNvSpPr/>
          <p:nvPr/>
        </p:nvSpPr>
        <p:spPr>
          <a:xfrm>
            <a:off x="6705600" y="4309242"/>
            <a:ext cx="2343807" cy="34684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51D4FC-DDA1-4245-2860-35109BA51D95}"/>
              </a:ext>
            </a:extLst>
          </p:cNvPr>
          <p:cNvSpPr/>
          <p:nvPr/>
        </p:nvSpPr>
        <p:spPr>
          <a:xfrm>
            <a:off x="12643945" y="5764924"/>
            <a:ext cx="1802655" cy="346842"/>
          </a:xfrm>
          <a:prstGeom prst="roundRect">
            <a:avLst/>
          </a:prstGeom>
          <a:noFill/>
          <a:ln>
            <a:solidFill>
              <a:srgbClr val="138C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99A2E61-67B3-E098-E80F-6F960A2290B6}"/>
              </a:ext>
            </a:extLst>
          </p:cNvPr>
          <p:cNvCxnSpPr>
            <a:cxnSpLocks/>
            <a:stCxn id="6" idx="2"/>
            <a:endCxn id="17" idx="2"/>
          </p:cNvCxnSpPr>
          <p:nvPr/>
        </p:nvCxnSpPr>
        <p:spPr>
          <a:xfrm rot="5400000" flipH="1" flipV="1">
            <a:off x="7902829" y="558660"/>
            <a:ext cx="89337" cy="11195550"/>
          </a:xfrm>
          <a:prstGeom prst="bentConnector3">
            <a:avLst>
              <a:gd name="adj1" fmla="val -726481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4144963-70FD-B9E5-B8BA-7E94AE924938}"/>
              </a:ext>
            </a:extLst>
          </p:cNvPr>
          <p:cNvCxnSpPr>
            <a:stCxn id="6" idx="0"/>
            <a:endCxn id="16" idx="1"/>
          </p:cNvCxnSpPr>
          <p:nvPr/>
        </p:nvCxnSpPr>
        <p:spPr>
          <a:xfrm rot="5400000" flipH="1" flipV="1">
            <a:off x="3981097" y="2851290"/>
            <a:ext cx="1093129" cy="4355877"/>
          </a:xfrm>
          <a:prstGeom prst="bentConnector2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6D5870A9-FBE6-6C48-8491-A935AE227C42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7529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9" grpId="0" animBg="1"/>
      <p:bldP spid="16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2762641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3685744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4608847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2762641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3685744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2762641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3685744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4650807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2497760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5689471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2497760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5706586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2480645"/>
            <a:ext cx="4312226" cy="2574831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4520355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4611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cxnSpLocks/>
            <a:stCxn id="15" idx="4"/>
            <a:endCxn id="25" idx="0"/>
          </p:cNvCxnSpPr>
          <p:nvPr/>
        </p:nvCxnSpPr>
        <p:spPr>
          <a:xfrm>
            <a:off x="7387936" y="2036618"/>
            <a:ext cx="4731626" cy="4440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5BD5B0-7F2F-BE6C-EDF2-5F7A797C570B}"/>
              </a:ext>
            </a:extLst>
          </p:cNvPr>
          <p:cNvSpPr/>
          <p:nvPr/>
        </p:nvSpPr>
        <p:spPr>
          <a:xfrm>
            <a:off x="10151914" y="5308535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Import Block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0875C5-6BF9-FBAF-2E85-A5EAB03AB57F}"/>
              </a:ext>
            </a:extLst>
          </p:cNvPr>
          <p:cNvSpPr/>
          <p:nvPr/>
        </p:nvSpPr>
        <p:spPr>
          <a:xfrm>
            <a:off x="9963449" y="5216619"/>
            <a:ext cx="4312226" cy="2466443"/>
          </a:xfrm>
          <a:prstGeom prst="rect">
            <a:avLst/>
          </a:prstGeom>
          <a:noFill/>
          <a:ln w="635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F5F668-CE45-40FA-EF59-1F6313FA7EF1}"/>
              </a:ext>
            </a:extLst>
          </p:cNvPr>
          <p:cNvSpPr/>
          <p:nvPr/>
        </p:nvSpPr>
        <p:spPr>
          <a:xfrm>
            <a:off x="10151914" y="5794930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Moved Block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4F485E-BEAA-56B7-0165-84ECDAA1D734}"/>
              </a:ext>
            </a:extLst>
          </p:cNvPr>
          <p:cNvSpPr/>
          <p:nvPr/>
        </p:nvSpPr>
        <p:spPr>
          <a:xfrm>
            <a:off x="10151914" y="6305008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Removed Block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9C7EEE-3386-7502-82EA-B1FFB2F05C6B}"/>
              </a:ext>
            </a:extLst>
          </p:cNvPr>
          <p:cNvSpPr/>
          <p:nvPr/>
        </p:nvSpPr>
        <p:spPr>
          <a:xfrm>
            <a:off x="10151913" y="6815086"/>
            <a:ext cx="3813467" cy="398052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Check  Block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FC4352-D380-FDC5-C5D9-FD419683A372}"/>
              </a:ext>
            </a:extLst>
          </p:cNvPr>
          <p:cNvSpPr txBox="1"/>
          <p:nvPr/>
        </p:nvSpPr>
        <p:spPr>
          <a:xfrm>
            <a:off x="10203460" y="7271693"/>
            <a:ext cx="3832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38CC4"/>
                </a:solidFill>
              </a:rPr>
              <a:t>NEW BLOCKS – Added Recently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E4018CCC-324E-4D46-BB32-488BE762057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9658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  <p:bldP spid="16" grpId="0" animBg="1"/>
      <p:bldP spid="18" grpId="0" animBg="1"/>
      <p:bldP spid="29" grpId="0" animBg="1"/>
      <p:bldP spid="31" grpId="0" animBg="1"/>
      <p:bldP spid="35" grpId="0" animBg="1"/>
      <p:bldP spid="3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Fundamental Blocks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08311EA-4D76-DF4F-A7A3-6D67911277E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438397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672936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672936"/>
            <a:ext cx="3241964" cy="1631374"/>
          </a:xfrm>
          <a:prstGeom prst="ellipse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771638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678382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4561590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Specifying a </a:t>
            </a:r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5398068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Specifying </a:t>
            </a:r>
            <a:r>
              <a:rPr lang="en-US" dirty="0">
                <a:solidFill>
                  <a:srgbClr val="FFFF00"/>
                </a:solidFill>
              </a:rPr>
              <a:t>Provider Requirements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6302058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Configuring a Terraform Backend (</a:t>
            </a:r>
            <a:r>
              <a:rPr lang="en-US" dirty="0">
                <a:solidFill>
                  <a:srgbClr val="FFFF00"/>
                </a:solidFill>
              </a:rPr>
              <a:t>Terraform State</a:t>
            </a:r>
            <a:r>
              <a:rPr lang="en-US" dirty="0"/>
              <a:t>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678382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4561590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5398068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6302058"/>
            <a:ext cx="3855028" cy="623454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68354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4563293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539806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6302058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/>
          <p:nvPr/>
        </p:nvCxnSpPr>
        <p:spPr>
          <a:xfrm>
            <a:off x="4572000" y="1309254"/>
            <a:ext cx="0" cy="602672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/>
          <p:nvPr/>
        </p:nvCxnSpPr>
        <p:spPr>
          <a:xfrm>
            <a:off x="9836727" y="1309254"/>
            <a:ext cx="0" cy="6026727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ubtitle 2">
            <a:extLst>
              <a:ext uri="{FF2B5EF4-FFF2-40B4-BE49-F238E27FC236}">
                <a16:creationId xmlns:a16="http://schemas.microsoft.com/office/drawing/2014/main" id="{6CFFDB62-2587-7243-8862-8C01F6938D5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6704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Terraform Block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17AC8C5-346B-6141-940D-D2CCE0D1432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82212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116" y="1082566"/>
            <a:ext cx="7360394" cy="6537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50243"/>
            <a:ext cx="13477415" cy="1188851"/>
          </a:xfrm>
        </p:spPr>
        <p:txBody>
          <a:bodyPr/>
          <a:lstStyle/>
          <a:p>
            <a:pPr algn="l"/>
            <a:r>
              <a:rPr lang="en-US" dirty="0"/>
              <a:t>Terraform Block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765D1-CA0B-D24F-AF77-CDBEEE08F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714" y="993228"/>
            <a:ext cx="6328570" cy="653743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17822DA-802F-7E4C-98B2-FE650BD58146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352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92;p23">
            <a:extLst>
              <a:ext uri="{FF2B5EF4-FFF2-40B4-BE49-F238E27FC236}">
                <a16:creationId xmlns:a16="http://schemas.microsoft.com/office/drawing/2014/main" id="{8043408D-AF54-D83E-3FB5-9EBB105DD1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7075" y="935575"/>
            <a:ext cx="844043" cy="69220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9D6269F-AE2F-EF38-34D3-69B6466533BA}"/>
              </a:ext>
            </a:extLst>
          </p:cNvPr>
          <p:cNvSpPr txBox="1"/>
          <p:nvPr/>
        </p:nvSpPr>
        <p:spPr>
          <a:xfrm>
            <a:off x="946437" y="899686"/>
            <a:ext cx="2656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Google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Compute Engine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17AE9BCC-30D6-5B06-4C84-241E348A0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93806"/>
            <a:ext cx="14630401" cy="1188851"/>
          </a:xfrm>
        </p:spPr>
        <p:txBody>
          <a:bodyPr/>
          <a:lstStyle/>
          <a:p>
            <a:r>
              <a:rPr lang="en-US" dirty="0"/>
              <a:t>Terraform on Google Cloud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0F981BC-0D70-4C09-DFB6-1639522C8265}"/>
              </a:ext>
            </a:extLst>
          </p:cNvPr>
          <p:cNvSpPr/>
          <p:nvPr/>
        </p:nvSpPr>
        <p:spPr>
          <a:xfrm>
            <a:off x="139810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8CAFF-7037-562D-7A65-6DBA81DF9BBB}"/>
              </a:ext>
            </a:extLst>
          </p:cNvPr>
          <p:cNvSpPr txBox="1"/>
          <p:nvPr/>
        </p:nvSpPr>
        <p:spPr>
          <a:xfrm>
            <a:off x="1551946" y="2128457"/>
            <a:ext cx="1366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SQL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(MySQL)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C350DC2-4A2C-B622-376A-26F97A926B40}"/>
              </a:ext>
            </a:extLst>
          </p:cNvPr>
          <p:cNvSpPr/>
          <p:nvPr/>
        </p:nvSpPr>
        <p:spPr>
          <a:xfrm>
            <a:off x="171650" y="2063042"/>
            <a:ext cx="3163612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6D4E2ED-EF7F-D1EE-9CB1-C6AC90014AC3}"/>
              </a:ext>
            </a:extLst>
          </p:cNvPr>
          <p:cNvCxnSpPr>
            <a:cxnSpLocks/>
          </p:cNvCxnSpPr>
          <p:nvPr/>
        </p:nvCxnSpPr>
        <p:spPr>
          <a:xfrm>
            <a:off x="-1" y="1923322"/>
            <a:ext cx="10773105" cy="31753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DB2C3D9-4EAA-94AA-4C65-9F54DB8CF3FD}"/>
              </a:ext>
            </a:extLst>
          </p:cNvPr>
          <p:cNvCxnSpPr>
            <a:cxnSpLocks/>
          </p:cNvCxnSpPr>
          <p:nvPr/>
        </p:nvCxnSpPr>
        <p:spPr>
          <a:xfrm>
            <a:off x="49073" y="3173101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60262BA-201F-3CC7-B106-E791602CA80F}"/>
              </a:ext>
            </a:extLst>
          </p:cNvPr>
          <p:cNvCxnSpPr>
            <a:cxnSpLocks/>
          </p:cNvCxnSpPr>
          <p:nvPr/>
        </p:nvCxnSpPr>
        <p:spPr>
          <a:xfrm>
            <a:off x="3466569" y="703414"/>
            <a:ext cx="0" cy="70880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C029880-C911-2C76-BD6C-00A39ADAE16B}"/>
              </a:ext>
            </a:extLst>
          </p:cNvPr>
          <p:cNvCxnSpPr>
            <a:cxnSpLocks/>
          </p:cNvCxnSpPr>
          <p:nvPr/>
        </p:nvCxnSpPr>
        <p:spPr>
          <a:xfrm>
            <a:off x="7141780" y="703414"/>
            <a:ext cx="0" cy="708803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A11CFB8-2445-9A27-1DF4-67B7328F6B9C}"/>
              </a:ext>
            </a:extLst>
          </p:cNvPr>
          <p:cNvCxnSpPr>
            <a:cxnSpLocks/>
          </p:cNvCxnSpPr>
          <p:nvPr/>
        </p:nvCxnSpPr>
        <p:spPr>
          <a:xfrm>
            <a:off x="10773105" y="628924"/>
            <a:ext cx="14542" cy="7162526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oogle Shape;419;p29">
            <a:extLst>
              <a:ext uri="{FF2B5EF4-FFF2-40B4-BE49-F238E27FC236}">
                <a16:creationId xmlns:a16="http://schemas.microsoft.com/office/drawing/2014/main" id="{CADA1EE0-83C4-1B1B-CC9A-008134E8EAE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7" y="3385185"/>
            <a:ext cx="844043" cy="74223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B6CB661-DDFA-6AC7-8E23-24C0CEDED9AE}"/>
              </a:ext>
            </a:extLst>
          </p:cNvPr>
          <p:cNvSpPr txBox="1"/>
          <p:nvPr/>
        </p:nvSpPr>
        <p:spPr>
          <a:xfrm>
            <a:off x="1820359" y="3382097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IAM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739472C-C428-9E73-99DB-93AD001ADD98}"/>
              </a:ext>
            </a:extLst>
          </p:cNvPr>
          <p:cNvSpPr/>
          <p:nvPr/>
        </p:nvSpPr>
        <p:spPr>
          <a:xfrm>
            <a:off x="139810" y="331074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BF717D-9B96-2658-A3BE-5DCAC829AD84}"/>
              </a:ext>
            </a:extLst>
          </p:cNvPr>
          <p:cNvSpPr/>
          <p:nvPr/>
        </p:nvSpPr>
        <p:spPr>
          <a:xfrm>
            <a:off x="3750828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590BEA-57BB-EF91-4295-EA1A43B73D57}"/>
              </a:ext>
            </a:extLst>
          </p:cNvPr>
          <p:cNvSpPr/>
          <p:nvPr/>
        </p:nvSpPr>
        <p:spPr>
          <a:xfrm>
            <a:off x="7426038" y="845079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4B891A-F06A-B26D-1692-0F0EDE12F39E}"/>
              </a:ext>
            </a:extLst>
          </p:cNvPr>
          <p:cNvSpPr/>
          <p:nvPr/>
        </p:nvSpPr>
        <p:spPr>
          <a:xfrm>
            <a:off x="3730967" y="2063042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E8DE79-005F-29DF-B5B8-23539ECE8D78}"/>
              </a:ext>
            </a:extLst>
          </p:cNvPr>
          <p:cNvSpPr/>
          <p:nvPr/>
        </p:nvSpPr>
        <p:spPr>
          <a:xfrm>
            <a:off x="7406177" y="2063042"/>
            <a:ext cx="3163612" cy="933637"/>
          </a:xfrm>
          <a:prstGeom prst="roundRect">
            <a:avLst>
              <a:gd name="adj" fmla="val 10138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oogle Shape;286;p25">
            <a:extLst>
              <a:ext uri="{FF2B5EF4-FFF2-40B4-BE49-F238E27FC236}">
                <a16:creationId xmlns:a16="http://schemas.microsoft.com/office/drawing/2014/main" id="{FBAB4AA7-298D-49E3-C842-80C8CBFFB1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569" y="930885"/>
            <a:ext cx="760283" cy="688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66E46-80D2-4874-777A-A0D00342A7F7}"/>
              </a:ext>
            </a:extLst>
          </p:cNvPr>
          <p:cNvSpPr txBox="1"/>
          <p:nvPr/>
        </p:nvSpPr>
        <p:spPr>
          <a:xfrm>
            <a:off x="4693433" y="910587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Virtual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Private Cloud</a:t>
            </a:r>
          </a:p>
        </p:txBody>
      </p:sp>
      <p:pic>
        <p:nvPicPr>
          <p:cNvPr id="11" name="Google Shape;287;p25">
            <a:extLst>
              <a:ext uri="{FF2B5EF4-FFF2-40B4-BE49-F238E27FC236}">
                <a16:creationId xmlns:a16="http://schemas.microsoft.com/office/drawing/2014/main" id="{3019B453-3327-E8A4-B1D8-F964C8BE1F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275" y="2091073"/>
            <a:ext cx="1047313" cy="83475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16253B-18DC-F637-C658-C699C48257B2}"/>
              </a:ext>
            </a:extLst>
          </p:cNvPr>
          <p:cNvSpPr txBox="1"/>
          <p:nvPr/>
        </p:nvSpPr>
        <p:spPr>
          <a:xfrm>
            <a:off x="4776974" y="2126270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Load Balancing</a:t>
            </a:r>
          </a:p>
        </p:txBody>
      </p:sp>
      <p:pic>
        <p:nvPicPr>
          <p:cNvPr id="18" name="Google Shape;248;p24">
            <a:extLst>
              <a:ext uri="{FF2B5EF4-FFF2-40B4-BE49-F238E27FC236}">
                <a16:creationId xmlns:a16="http://schemas.microsoft.com/office/drawing/2014/main" id="{128E177E-ECCC-D0DE-D6D3-E12345296D1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3335" y="932291"/>
            <a:ext cx="756203" cy="7842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59C408-2040-B96D-C996-544FB3F8B428}"/>
              </a:ext>
            </a:extLst>
          </p:cNvPr>
          <p:cNvSpPr txBox="1"/>
          <p:nvPr/>
        </p:nvSpPr>
        <p:spPr>
          <a:xfrm>
            <a:off x="8376458" y="934194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Monitoring</a:t>
            </a:r>
          </a:p>
        </p:txBody>
      </p:sp>
      <p:pic>
        <p:nvPicPr>
          <p:cNvPr id="20" name="Google Shape;249;p24">
            <a:extLst>
              <a:ext uri="{FF2B5EF4-FFF2-40B4-BE49-F238E27FC236}">
                <a16:creationId xmlns:a16="http://schemas.microsoft.com/office/drawing/2014/main" id="{69E80DE9-1F78-1018-B874-AF7BE10410D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5666" y="2091073"/>
            <a:ext cx="1139419" cy="90188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AEA0685-E65C-BC89-5FAD-6D1BC26CAAA1}"/>
              </a:ext>
            </a:extLst>
          </p:cNvPr>
          <p:cNvSpPr txBox="1"/>
          <p:nvPr/>
        </p:nvSpPr>
        <p:spPr>
          <a:xfrm>
            <a:off x="8452184" y="2145139"/>
            <a:ext cx="2169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b="1">
                <a:solidFill>
                  <a:srgbClr val="0070C0"/>
                </a:solidFill>
              </a:rPr>
              <a:t>Logging</a:t>
            </a:r>
          </a:p>
        </p:txBody>
      </p:sp>
      <p:pic>
        <p:nvPicPr>
          <p:cNvPr id="8" name="Google Shape;368;p27">
            <a:extLst>
              <a:ext uri="{FF2B5EF4-FFF2-40B4-BE49-F238E27FC236}">
                <a16:creationId xmlns:a16="http://schemas.microsoft.com/office/drawing/2014/main" id="{46AB7574-CBED-B97C-E0FA-46EB8EF0F66E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28" y="2112577"/>
            <a:ext cx="644025" cy="75717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CF6B218-56D4-B66B-67DB-983088F9F19C}"/>
              </a:ext>
            </a:extLst>
          </p:cNvPr>
          <p:cNvSpPr/>
          <p:nvPr/>
        </p:nvSpPr>
        <p:spPr>
          <a:xfrm>
            <a:off x="7346887" y="6841347"/>
            <a:ext cx="3219644" cy="861774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oogle Shape;390;p28">
            <a:extLst>
              <a:ext uri="{FF2B5EF4-FFF2-40B4-BE49-F238E27FC236}">
                <a16:creationId xmlns:a16="http://schemas.microsoft.com/office/drawing/2014/main" id="{77E396C9-8C9D-FF20-8356-E6DA1672596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2442" y="6991566"/>
            <a:ext cx="842480" cy="599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ED54962-1875-1339-2022-EBE8E30823D5}"/>
              </a:ext>
            </a:extLst>
          </p:cNvPr>
          <p:cNvSpPr txBox="1"/>
          <p:nvPr/>
        </p:nvSpPr>
        <p:spPr>
          <a:xfrm>
            <a:off x="8898200" y="6845598"/>
            <a:ext cx="11937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 dirty="0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 dirty="0">
                <a:solidFill>
                  <a:srgbClr val="0070C0"/>
                </a:solidFill>
              </a:rPr>
              <a:t>Storage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1C8EED2-9388-E492-E234-E31DD9313E31}"/>
              </a:ext>
            </a:extLst>
          </p:cNvPr>
          <p:cNvCxnSpPr>
            <a:cxnSpLocks/>
          </p:cNvCxnSpPr>
          <p:nvPr/>
        </p:nvCxnSpPr>
        <p:spPr>
          <a:xfrm>
            <a:off x="49073" y="4407539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683F04-6294-79B7-8B7D-FFFCFD870450}"/>
              </a:ext>
            </a:extLst>
          </p:cNvPr>
          <p:cNvCxnSpPr>
            <a:cxnSpLocks/>
          </p:cNvCxnSpPr>
          <p:nvPr/>
        </p:nvCxnSpPr>
        <p:spPr>
          <a:xfrm>
            <a:off x="49073" y="5581540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9A22EDD-B805-8C10-28ED-08E754AEDDC0}"/>
              </a:ext>
            </a:extLst>
          </p:cNvPr>
          <p:cNvSpPr txBox="1"/>
          <p:nvPr/>
        </p:nvSpPr>
        <p:spPr>
          <a:xfrm>
            <a:off x="1676693" y="4592536"/>
            <a:ext cx="13580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Domains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77E33D60-11AE-D975-1AFB-141B377716E6}"/>
              </a:ext>
            </a:extLst>
          </p:cNvPr>
          <p:cNvSpPr/>
          <p:nvPr/>
        </p:nvSpPr>
        <p:spPr>
          <a:xfrm>
            <a:off x="139810" y="453792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CD03E77E-6167-C34D-115B-C3FE0B695BD0}"/>
              </a:ext>
            </a:extLst>
          </p:cNvPr>
          <p:cNvSpPr/>
          <p:nvPr/>
        </p:nvSpPr>
        <p:spPr>
          <a:xfrm>
            <a:off x="3709714" y="453792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109AD09-D75E-0E8C-B801-941633A36496}"/>
              </a:ext>
            </a:extLst>
          </p:cNvPr>
          <p:cNvSpPr txBox="1"/>
          <p:nvPr/>
        </p:nvSpPr>
        <p:spPr>
          <a:xfrm>
            <a:off x="5338587" y="4605069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DNS</a:t>
            </a:r>
          </a:p>
        </p:txBody>
      </p:sp>
      <p:pic>
        <p:nvPicPr>
          <p:cNvPr id="50" name="Google Shape;305;p25">
            <a:extLst>
              <a:ext uri="{FF2B5EF4-FFF2-40B4-BE49-F238E27FC236}">
                <a16:creationId xmlns:a16="http://schemas.microsoft.com/office/drawing/2014/main" id="{82576B3E-1905-3894-45B1-D3C341F708D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3256" y="4592536"/>
            <a:ext cx="950109" cy="85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93;p25">
            <a:extLst>
              <a:ext uri="{FF2B5EF4-FFF2-40B4-BE49-F238E27FC236}">
                <a16:creationId xmlns:a16="http://schemas.microsoft.com/office/drawing/2014/main" id="{916CF09D-480E-3FF6-6F30-76A20109EBD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28606" y="4674928"/>
            <a:ext cx="869982" cy="66249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8CE9F52-144C-3899-8E77-64F1D55B7CE6}"/>
              </a:ext>
            </a:extLst>
          </p:cNvPr>
          <p:cNvSpPr/>
          <p:nvPr/>
        </p:nvSpPr>
        <p:spPr>
          <a:xfrm>
            <a:off x="7341038" y="4532970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C785CA-7ED6-1F09-43E9-DB76B8760132}"/>
              </a:ext>
            </a:extLst>
          </p:cNvPr>
          <p:cNvSpPr txBox="1"/>
          <p:nvPr/>
        </p:nvSpPr>
        <p:spPr>
          <a:xfrm>
            <a:off x="8676914" y="4600110"/>
            <a:ext cx="16074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External IP</a:t>
            </a:r>
          </a:p>
        </p:txBody>
      </p:sp>
      <p:pic>
        <p:nvPicPr>
          <p:cNvPr id="57" name="Google Shape;289;p25">
            <a:extLst>
              <a:ext uri="{FF2B5EF4-FFF2-40B4-BE49-F238E27FC236}">
                <a16:creationId xmlns:a16="http://schemas.microsoft.com/office/drawing/2014/main" id="{9118817C-F238-2050-A64F-12D9D6F5BCD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69011" y="4658572"/>
            <a:ext cx="750527" cy="65740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C3E712E2-9B5C-DBAE-D704-8DB67C8004A8}"/>
              </a:ext>
            </a:extLst>
          </p:cNvPr>
          <p:cNvSpPr/>
          <p:nvPr/>
        </p:nvSpPr>
        <p:spPr>
          <a:xfrm>
            <a:off x="7398480" y="3338962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4FA3162-23CF-9323-BFBD-9FEEA62B6A31}"/>
              </a:ext>
            </a:extLst>
          </p:cNvPr>
          <p:cNvSpPr txBox="1"/>
          <p:nvPr/>
        </p:nvSpPr>
        <p:spPr>
          <a:xfrm>
            <a:off x="8884265" y="3413541"/>
            <a:ext cx="14000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Firewalls</a:t>
            </a:r>
          </a:p>
        </p:txBody>
      </p:sp>
      <p:pic>
        <p:nvPicPr>
          <p:cNvPr id="80" name="Google Shape;290;p25">
            <a:extLst>
              <a:ext uri="{FF2B5EF4-FFF2-40B4-BE49-F238E27FC236}">
                <a16:creationId xmlns:a16="http://schemas.microsoft.com/office/drawing/2014/main" id="{2880051C-31DD-9A18-8F79-05DE92E553E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21520" y="3506646"/>
            <a:ext cx="730664" cy="6507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29BDC74-67D2-E054-04FB-57DDEBA3FEC1}"/>
              </a:ext>
            </a:extLst>
          </p:cNvPr>
          <p:cNvCxnSpPr>
            <a:cxnSpLocks/>
          </p:cNvCxnSpPr>
          <p:nvPr/>
        </p:nvCxnSpPr>
        <p:spPr>
          <a:xfrm>
            <a:off x="218" y="6712292"/>
            <a:ext cx="10773106" cy="2208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D713DE8-8BD7-E2A2-7AAC-E0A96FB2739A}"/>
              </a:ext>
            </a:extLst>
          </p:cNvPr>
          <p:cNvSpPr txBox="1"/>
          <p:nvPr/>
        </p:nvSpPr>
        <p:spPr>
          <a:xfrm>
            <a:off x="1756083" y="5754976"/>
            <a:ext cx="1087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Router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EADF4823-3F89-E48F-74E7-9521F0C0AFCB}"/>
              </a:ext>
            </a:extLst>
          </p:cNvPr>
          <p:cNvSpPr/>
          <p:nvPr/>
        </p:nvSpPr>
        <p:spPr>
          <a:xfrm>
            <a:off x="83778" y="570036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6F1FE792-C67A-D5D6-A03B-84283B9CF813}"/>
              </a:ext>
            </a:extLst>
          </p:cNvPr>
          <p:cNvSpPr/>
          <p:nvPr/>
        </p:nvSpPr>
        <p:spPr>
          <a:xfrm>
            <a:off x="3705027" y="5707193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600A067-A3E9-36A7-013A-DFDB7C440DFC}"/>
              </a:ext>
            </a:extLst>
          </p:cNvPr>
          <p:cNvSpPr txBox="1"/>
          <p:nvPr/>
        </p:nvSpPr>
        <p:spPr>
          <a:xfrm>
            <a:off x="5333900" y="5774333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NAT</a:t>
            </a:r>
          </a:p>
        </p:txBody>
      </p:sp>
      <p:pic>
        <p:nvPicPr>
          <p:cNvPr id="88" name="Google Shape;301;p25">
            <a:extLst>
              <a:ext uri="{FF2B5EF4-FFF2-40B4-BE49-F238E27FC236}">
                <a16:creationId xmlns:a16="http://schemas.microsoft.com/office/drawing/2014/main" id="{E0301D59-F36A-A3D2-E17C-048A45CF1B1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63607" y="5831054"/>
            <a:ext cx="860206" cy="72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291;p25">
            <a:extLst>
              <a:ext uri="{FF2B5EF4-FFF2-40B4-BE49-F238E27FC236}">
                <a16:creationId xmlns:a16="http://schemas.microsoft.com/office/drawing/2014/main" id="{BC981C8A-A430-7901-A26A-C8F1927F5820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52006" y="5831054"/>
            <a:ext cx="822584" cy="68297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83216712-3F22-B418-0F04-EF0C2BD918B6}"/>
              </a:ext>
            </a:extLst>
          </p:cNvPr>
          <p:cNvSpPr/>
          <p:nvPr/>
        </p:nvSpPr>
        <p:spPr>
          <a:xfrm>
            <a:off x="7337281" y="5715405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0B21A98-3799-653D-9288-F080D1C75A63}"/>
              </a:ext>
            </a:extLst>
          </p:cNvPr>
          <p:cNvSpPr txBox="1"/>
          <p:nvPr/>
        </p:nvSpPr>
        <p:spPr>
          <a:xfrm>
            <a:off x="8966154" y="5782545"/>
            <a:ext cx="102143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Cloud 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Build</a:t>
            </a:r>
          </a:p>
        </p:txBody>
      </p:sp>
      <p:pic>
        <p:nvPicPr>
          <p:cNvPr id="94" name="Google Shape;326;p26">
            <a:extLst>
              <a:ext uri="{FF2B5EF4-FFF2-40B4-BE49-F238E27FC236}">
                <a16:creationId xmlns:a16="http://schemas.microsoft.com/office/drawing/2014/main" id="{BF3EC85F-B046-9632-4D8D-F2CAC348862F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92294" y="5787912"/>
            <a:ext cx="762776" cy="72215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149A0BB-1699-97AB-6D26-15381E937F2D}"/>
              </a:ext>
            </a:extLst>
          </p:cNvPr>
          <p:cNvSpPr txBox="1"/>
          <p:nvPr/>
        </p:nvSpPr>
        <p:spPr>
          <a:xfrm>
            <a:off x="1549490" y="6841346"/>
            <a:ext cx="15004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Persistent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Disks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3A040298-A413-41A0-9337-ED55DF269791}"/>
              </a:ext>
            </a:extLst>
          </p:cNvPr>
          <p:cNvSpPr/>
          <p:nvPr/>
        </p:nvSpPr>
        <p:spPr>
          <a:xfrm>
            <a:off x="83778" y="6786739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77C6BB2-D297-DDBF-F4C6-FDADC554A0BA}"/>
              </a:ext>
            </a:extLst>
          </p:cNvPr>
          <p:cNvSpPr txBox="1"/>
          <p:nvPr/>
        </p:nvSpPr>
        <p:spPr>
          <a:xfrm>
            <a:off x="5131417" y="6860205"/>
            <a:ext cx="15561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b="1">
                <a:solidFill>
                  <a:srgbClr val="0070C0"/>
                </a:solidFill>
              </a:rPr>
              <a:t>Certificate</a:t>
            </a:r>
          </a:p>
          <a:p>
            <a:pPr algn="ctr"/>
            <a:r>
              <a:rPr lang="en-US" sz="2500" b="1">
                <a:solidFill>
                  <a:srgbClr val="0070C0"/>
                </a:solidFill>
              </a:rPr>
              <a:t>Manager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E505AA4B-6D23-8D4B-F84C-1673506B2936}"/>
              </a:ext>
            </a:extLst>
          </p:cNvPr>
          <p:cNvSpPr/>
          <p:nvPr/>
        </p:nvSpPr>
        <p:spPr>
          <a:xfrm>
            <a:off x="3693564" y="6805598"/>
            <a:ext cx="3219644" cy="933873"/>
          </a:xfrm>
          <a:prstGeom prst="roundRect">
            <a:avLst>
              <a:gd name="adj" fmla="val 11783"/>
            </a:avLst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Google Shape;388;p28">
            <a:extLst>
              <a:ext uri="{FF2B5EF4-FFF2-40B4-BE49-F238E27FC236}">
                <a16:creationId xmlns:a16="http://schemas.microsoft.com/office/drawing/2014/main" id="{BB9EC69A-DD47-90C6-E606-D5A3A6F89CF4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1785" y="6945730"/>
            <a:ext cx="582067" cy="62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2DCEFF1F-F478-5855-F466-16B984616AD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7528" y="6945730"/>
            <a:ext cx="962917" cy="70030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BC65371-D1BA-A8AB-89BC-7FFADD31B6A6}"/>
              </a:ext>
            </a:extLst>
          </p:cNvPr>
          <p:cNvSpPr/>
          <p:nvPr/>
        </p:nvSpPr>
        <p:spPr>
          <a:xfrm>
            <a:off x="11011561" y="899686"/>
            <a:ext cx="3471893" cy="22465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FF00"/>
                </a:solidFill>
              </a:rPr>
              <a:t>18+ </a:t>
            </a:r>
          </a:p>
          <a:p>
            <a:pPr algn="ctr"/>
            <a:r>
              <a:rPr lang="en-US" sz="4000" dirty="0"/>
              <a:t>GCP Services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63A911-B0A8-ADD5-2FF3-1BFEAE632EB4}"/>
              </a:ext>
            </a:extLst>
          </p:cNvPr>
          <p:cNvSpPr/>
          <p:nvPr/>
        </p:nvSpPr>
        <p:spPr>
          <a:xfrm>
            <a:off x="11045687" y="3284861"/>
            <a:ext cx="3471893" cy="224655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/>
              <a:t>Many more </a:t>
            </a:r>
          </a:p>
          <a:p>
            <a:pPr algn="ctr"/>
            <a:r>
              <a:rPr lang="en-US" sz="3000">
                <a:solidFill>
                  <a:srgbClr val="FFFF00"/>
                </a:solidFill>
              </a:rPr>
              <a:t>Sub-services </a:t>
            </a:r>
            <a:r>
              <a:rPr lang="en-US" sz="3000"/>
              <a:t>under each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E882F77-5EF5-556D-032F-4273265A7A20}"/>
              </a:ext>
            </a:extLst>
          </p:cNvPr>
          <p:cNvSpPr/>
          <p:nvPr/>
        </p:nvSpPr>
        <p:spPr>
          <a:xfrm>
            <a:off x="11084296" y="5649939"/>
            <a:ext cx="3471893" cy="180665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/>
              <a:t>Automated with</a:t>
            </a:r>
          </a:p>
          <a:p>
            <a:pPr algn="ctr"/>
            <a:r>
              <a:rPr lang="en-US" sz="3000" b="1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33A5398-ACBB-1D96-C522-786632EADBE4}"/>
              </a:ext>
            </a:extLst>
          </p:cNvPr>
          <p:cNvSpPr/>
          <p:nvPr/>
        </p:nvSpPr>
        <p:spPr>
          <a:xfrm>
            <a:off x="3636965" y="3354157"/>
            <a:ext cx="3273218" cy="933637"/>
          </a:xfrm>
          <a:prstGeom prst="roundRect">
            <a:avLst>
              <a:gd name="adj" fmla="val 10138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oogle Shape;200;p23">
            <a:extLst>
              <a:ext uri="{FF2B5EF4-FFF2-40B4-BE49-F238E27FC236}">
                <a16:creationId xmlns:a16="http://schemas.microsoft.com/office/drawing/2014/main" id="{77D129B9-5015-2144-D58C-4DDA8F38177A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846749" y="3413258"/>
            <a:ext cx="768726" cy="79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63CAD76-A38D-E1F3-80F2-06425D89C24C}"/>
              </a:ext>
            </a:extLst>
          </p:cNvPr>
          <p:cNvSpPr txBox="1"/>
          <p:nvPr/>
        </p:nvSpPr>
        <p:spPr>
          <a:xfrm>
            <a:off x="4443592" y="3408764"/>
            <a:ext cx="26564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Google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Kubernetes Engine</a:t>
            </a:r>
          </a:p>
        </p:txBody>
      </p:sp>
      <p:sp>
        <p:nvSpPr>
          <p:cNvPr id="69" name="Subtitle 2">
            <a:extLst>
              <a:ext uri="{FF2B5EF4-FFF2-40B4-BE49-F238E27FC236}">
                <a16:creationId xmlns:a16="http://schemas.microsoft.com/office/drawing/2014/main" id="{CEF336A9-3482-B04F-A1A3-A7E87AB8318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8165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6269" y="2877957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Providers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13669" y="724010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581" y="1953457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68" y="2211437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A2A1E4D1-EDE2-1144-9FA4-34C08B0651A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898864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381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400" b="1" dirty="0">
              <a:solidFill>
                <a:srgbClr val="138CC4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984496"/>
            <a:ext cx="2574815" cy="111634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33955" y="680952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VM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46051" y="6237290"/>
            <a:ext cx="1853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GCP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FFC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VM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cxnSpLocks/>
            <a:stCxn id="25" idx="3"/>
            <a:endCxn id="21" idx="1"/>
          </p:cNvCxnSpPr>
          <p:nvPr/>
        </p:nvCxnSpPr>
        <p:spPr>
          <a:xfrm>
            <a:off x="9923318" y="6501968"/>
            <a:ext cx="651564" cy="407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55AC12-1666-7A1E-1D31-117E0F80B94B}"/>
              </a:ext>
            </a:extLst>
          </p:cNvPr>
          <p:cNvSpPr txBox="1"/>
          <p:nvPr/>
        </p:nvSpPr>
        <p:spPr>
          <a:xfrm>
            <a:off x="8774538" y="4256595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Google Cloud</a:t>
            </a:r>
          </a:p>
        </p:txBody>
      </p:sp>
      <p:pic>
        <p:nvPicPr>
          <p:cNvPr id="13" name="Google Shape;1331;p48">
            <a:extLst>
              <a:ext uri="{FF2B5EF4-FFF2-40B4-BE49-F238E27FC236}">
                <a16:creationId xmlns:a16="http://schemas.microsoft.com/office/drawing/2014/main" id="{00AC6AD2-AFBE-D418-A915-1398608A661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43734" y="6314855"/>
            <a:ext cx="725203" cy="508888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D32ED79D-0A63-B545-A427-D83B87465A1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7092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D38647-46B9-69CA-1FA4-73867F73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425497"/>
            <a:ext cx="4607387" cy="3353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50FC6-4F2F-F816-7F44-E01F3A7AD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923" y="3425497"/>
            <a:ext cx="4325714" cy="2176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EA6FE1-332B-1D6E-8166-3D48BD35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282" y="3425497"/>
            <a:ext cx="4305300" cy="40640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4E476BE5-4106-B947-A380-E6671FE864D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8380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D525901-9DD8-6549-8F03-3CB4B27BB5E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33F35-C059-094E-9500-CFD42EA7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2459864"/>
            <a:ext cx="8699500" cy="25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30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843556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378931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1921419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677789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mygoogle</a:t>
            </a:r>
            <a:r>
              <a:rPr lang="en-IN" dirty="0"/>
              <a:t>, google1).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227206"/>
            <a:ext cx="9320646" cy="8833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Google Provider: </a:t>
            </a:r>
            <a:r>
              <a:rPr lang="en-IN" dirty="0" err="1"/>
              <a:t>hashicorp</a:t>
            </a:r>
            <a:r>
              <a:rPr lang="en-IN" dirty="0"/>
              <a:t>/google,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google)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7" y="4334346"/>
            <a:ext cx="2542083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18888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29777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863800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bg1"/>
                </a:solidFill>
              </a:rPr>
              <a:t>registry.terraform.io</a:t>
            </a:r>
            <a:r>
              <a:rPr lang="en-IN" dirty="0">
                <a:solidFill>
                  <a:schemeClr val="bg1"/>
                </a:solidFill>
              </a:rPr>
              <a:t>/</a:t>
            </a:r>
            <a:r>
              <a:rPr lang="en-IN" dirty="0" err="1">
                <a:solidFill>
                  <a:schemeClr val="bg1"/>
                </a:solidFill>
              </a:rPr>
              <a:t>hashicorp</a:t>
            </a:r>
            <a:r>
              <a:rPr lang="en-IN" dirty="0">
                <a:solidFill>
                  <a:schemeClr val="bg1"/>
                </a:solidFill>
              </a:rPr>
              <a:t>/google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D56203D-C8FD-4E7E-5146-45A8B6575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59" y="1817081"/>
            <a:ext cx="4538357" cy="5329306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6128661-9FDD-877F-E5C0-749E5083476A}"/>
              </a:ext>
            </a:extLst>
          </p:cNvPr>
          <p:cNvSpPr/>
          <p:nvPr/>
        </p:nvSpPr>
        <p:spPr>
          <a:xfrm>
            <a:off x="693683" y="3115939"/>
            <a:ext cx="987972" cy="38400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FE76527-112A-C1C4-0B64-3EA80D105594}"/>
              </a:ext>
            </a:extLst>
          </p:cNvPr>
          <p:cNvSpPr/>
          <p:nvPr/>
        </p:nvSpPr>
        <p:spPr>
          <a:xfrm>
            <a:off x="1345324" y="5709511"/>
            <a:ext cx="1198179" cy="38400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01620F2-ECF0-29FF-1DED-00FD5A191A90}"/>
              </a:ext>
            </a:extLst>
          </p:cNvPr>
          <p:cNvCxnSpPr>
            <a:stCxn id="30" idx="0"/>
            <a:endCxn id="29" idx="1"/>
          </p:cNvCxnSpPr>
          <p:nvPr/>
        </p:nvCxnSpPr>
        <p:spPr>
          <a:xfrm rot="16200000" flipV="1">
            <a:off x="118265" y="3883361"/>
            <a:ext cx="2401569" cy="1250731"/>
          </a:xfrm>
          <a:prstGeom prst="bentConnector4">
            <a:avLst>
              <a:gd name="adj1" fmla="val 33749"/>
              <a:gd name="adj2" fmla="val 118277"/>
            </a:avLst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0602E02-D2F2-0F01-EB52-F4004DA3C154}"/>
              </a:ext>
            </a:extLst>
          </p:cNvPr>
          <p:cNvCxnSpPr>
            <a:stCxn id="9" idx="1"/>
            <a:endCxn id="29" idx="1"/>
          </p:cNvCxnSpPr>
          <p:nvPr/>
        </p:nvCxnSpPr>
        <p:spPr>
          <a:xfrm rot="10800000" flipV="1">
            <a:off x="693683" y="1062630"/>
            <a:ext cx="4193734" cy="2245311"/>
          </a:xfrm>
          <a:prstGeom prst="bentConnector3">
            <a:avLst>
              <a:gd name="adj1" fmla="val 114975"/>
            </a:avLst>
          </a:prstGeom>
          <a:ln w="254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BF9125F-AC1E-9F10-04BA-F2287044C6CE}"/>
              </a:ext>
            </a:extLst>
          </p:cNvPr>
          <p:cNvSpPr/>
          <p:nvPr/>
        </p:nvSpPr>
        <p:spPr>
          <a:xfrm>
            <a:off x="1005840" y="3499945"/>
            <a:ext cx="3597691" cy="35735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A0739F-8935-0F06-E20E-8B37583699B0}"/>
              </a:ext>
            </a:extLst>
          </p:cNvPr>
          <p:cNvCxnSpPr>
            <a:stCxn id="17" idx="1"/>
            <a:endCxn id="38" idx="2"/>
          </p:cNvCxnSpPr>
          <p:nvPr/>
        </p:nvCxnSpPr>
        <p:spPr>
          <a:xfrm rot="10800000">
            <a:off x="2804687" y="3857297"/>
            <a:ext cx="2082731" cy="69612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1F5F28F6-60B9-9F43-8E5D-6F03B8E60B3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0358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9" grpId="0" animBg="1"/>
      <p:bldP spid="30" grpId="0" animBg="1"/>
      <p:bldP spid="3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315310" y="3204853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Registry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013435" y="3419436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-7453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A3199D-9CBD-C56D-8D77-F8AE631FAEF3}"/>
              </a:ext>
            </a:extLst>
          </p:cNvPr>
          <p:cNvSpPr/>
          <p:nvPr/>
        </p:nvSpPr>
        <p:spPr>
          <a:xfrm>
            <a:off x="11519336" y="1562905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A641BD-B247-B8A1-CDD6-389085045A29}"/>
              </a:ext>
            </a:extLst>
          </p:cNvPr>
          <p:cNvSpPr/>
          <p:nvPr/>
        </p:nvSpPr>
        <p:spPr>
          <a:xfrm>
            <a:off x="11519336" y="2890344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5EA3CF8-2542-120F-ABA5-696C6C1DEBAC}"/>
              </a:ext>
            </a:extLst>
          </p:cNvPr>
          <p:cNvSpPr/>
          <p:nvPr/>
        </p:nvSpPr>
        <p:spPr>
          <a:xfrm>
            <a:off x="11519336" y="4253738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Policy Libraries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0DFBD00-69E0-A293-F288-151F6798137A}"/>
              </a:ext>
            </a:extLst>
          </p:cNvPr>
          <p:cNvSpPr/>
          <p:nvPr/>
        </p:nvSpPr>
        <p:spPr>
          <a:xfrm>
            <a:off x="11519336" y="5617132"/>
            <a:ext cx="2658899" cy="809297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Run Tasks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A9D086-70FF-FA96-55C0-BEEEADEF2ED3}"/>
              </a:ext>
            </a:extLst>
          </p:cNvPr>
          <p:cNvCxnSpPr>
            <a:stCxn id="5" idx="6"/>
            <a:endCxn id="37" idx="2"/>
          </p:cNvCxnSpPr>
          <p:nvPr/>
        </p:nvCxnSpPr>
        <p:spPr>
          <a:xfrm>
            <a:off x="4378156" y="3755571"/>
            <a:ext cx="63527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BE9A9ED-5B3C-FDF9-7C22-70FA97D38FCE}"/>
              </a:ext>
            </a:extLst>
          </p:cNvPr>
          <p:cNvCxnSpPr>
            <a:stCxn id="37" idx="6"/>
            <a:endCxn id="6" idx="1"/>
          </p:cNvCxnSpPr>
          <p:nvPr/>
        </p:nvCxnSpPr>
        <p:spPr>
          <a:xfrm flipV="1">
            <a:off x="9076281" y="1967554"/>
            <a:ext cx="2443055" cy="1788017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080322-1B40-C449-0076-7C5E05A57FE2}"/>
              </a:ext>
            </a:extLst>
          </p:cNvPr>
          <p:cNvCxnSpPr>
            <a:stCxn id="37" idx="6"/>
            <a:endCxn id="7" idx="1"/>
          </p:cNvCxnSpPr>
          <p:nvPr/>
        </p:nvCxnSpPr>
        <p:spPr>
          <a:xfrm flipV="1">
            <a:off x="9076281" y="3294993"/>
            <a:ext cx="2443055" cy="460578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52CD8E-F5EE-A170-60AA-E5966839C1A4}"/>
              </a:ext>
            </a:extLst>
          </p:cNvPr>
          <p:cNvCxnSpPr>
            <a:cxnSpLocks/>
            <a:stCxn id="37" idx="6"/>
            <a:endCxn id="8" idx="1"/>
          </p:cNvCxnSpPr>
          <p:nvPr/>
        </p:nvCxnSpPr>
        <p:spPr>
          <a:xfrm>
            <a:off x="9076281" y="3755571"/>
            <a:ext cx="2443055" cy="902816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4993930-6EC3-D29C-C7C2-52269FE84F97}"/>
              </a:ext>
            </a:extLst>
          </p:cNvPr>
          <p:cNvCxnSpPr>
            <a:stCxn id="37" idx="6"/>
            <a:endCxn id="14" idx="1"/>
          </p:cNvCxnSpPr>
          <p:nvPr/>
        </p:nvCxnSpPr>
        <p:spPr>
          <a:xfrm>
            <a:off x="9076281" y="3755571"/>
            <a:ext cx="2443055" cy="2266210"/>
          </a:xfrm>
          <a:prstGeom prst="straightConnector1">
            <a:avLst/>
          </a:prstGeom>
          <a:ln w="25400">
            <a:solidFill>
              <a:srgbClr val="3187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BC45B9D7-75D9-8BA3-5AA0-7BD8A5E28483}"/>
              </a:ext>
            </a:extLst>
          </p:cNvPr>
          <p:cNvSpPr/>
          <p:nvPr/>
        </p:nvSpPr>
        <p:spPr>
          <a:xfrm>
            <a:off x="241738" y="1265479"/>
            <a:ext cx="14178455" cy="5629307"/>
          </a:xfrm>
          <a:prstGeom prst="roundRect">
            <a:avLst>
              <a:gd name="adj" fmla="val 5683"/>
            </a:avLst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22426F4D-E741-A347-B9E5-F484D14E1F5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48435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State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55087" y="1028811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Demo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3D2681FC-65F7-7543-9DD4-3C077CF0D52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5608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GCP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cxnSpLocks/>
            <a:stCxn id="25" idx="3"/>
            <a:endCxn id="21" idx="1"/>
          </p:cNvCxnSpPr>
          <p:nvPr/>
        </p:nvCxnSpPr>
        <p:spPr>
          <a:xfrm flipV="1">
            <a:off x="9798627" y="4754632"/>
            <a:ext cx="651564" cy="285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08165" y="6552506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72738" y="6786756"/>
            <a:ext cx="31108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5853A"/>
                </a:solidFill>
              </a:rPr>
              <a:t>Terraform State</a:t>
            </a:r>
          </a:p>
          <a:p>
            <a:pPr algn="ctr"/>
            <a:r>
              <a:rPr lang="en-US" b="1" dirty="0">
                <a:solidFill>
                  <a:srgbClr val="F5853A"/>
                </a:solidFill>
              </a:rPr>
              <a:t>File : </a:t>
            </a:r>
            <a:r>
              <a:rPr lang="en-US" b="1" dirty="0" err="1">
                <a:solidFill>
                  <a:srgbClr val="F5853A"/>
                </a:solidFill>
              </a:rPr>
              <a:t>terraform.tfstate</a:t>
            </a:r>
            <a:endParaRPr lang="en-US" b="1" dirty="0">
              <a:solidFill>
                <a:srgbClr val="F5853A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</a:t>
            </a:r>
            <a:r>
              <a:rPr lang="en-IN" dirty="0">
                <a:solidFill>
                  <a:srgbClr val="FFFF00"/>
                </a:solidFill>
              </a:rPr>
              <a:t>improve performance for large infrastructures.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88743-9D34-FC21-BE02-778B403C9AF9}"/>
              </a:ext>
            </a:extLst>
          </p:cNvPr>
          <p:cNvSpPr txBox="1"/>
          <p:nvPr/>
        </p:nvSpPr>
        <p:spPr>
          <a:xfrm>
            <a:off x="11053449" y="4807326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VM Instance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4E68C-DE17-A8D1-5DF2-7CD4B9DC30F5}"/>
              </a:ext>
            </a:extLst>
          </p:cNvPr>
          <p:cNvSpPr txBox="1"/>
          <p:nvPr/>
        </p:nvSpPr>
        <p:spPr>
          <a:xfrm>
            <a:off x="8655627" y="3359069"/>
            <a:ext cx="1165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Google Cloud</a:t>
            </a:r>
          </a:p>
        </p:txBody>
      </p:sp>
      <p:pic>
        <p:nvPicPr>
          <p:cNvPr id="11" name="Google Shape;1331;p48">
            <a:extLst>
              <a:ext uri="{FF2B5EF4-FFF2-40B4-BE49-F238E27FC236}">
                <a16:creationId xmlns:a16="http://schemas.microsoft.com/office/drawing/2014/main" id="{EBA55F44-8189-D5E1-672A-6F32CCCF887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63228" y="4312654"/>
            <a:ext cx="725203" cy="5088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B23BAF-B85F-1195-3B2B-BB65C84DA8C7}"/>
              </a:ext>
            </a:extLst>
          </p:cNvPr>
          <p:cNvCxnSpPr>
            <a:cxnSpLocks/>
          </p:cNvCxnSpPr>
          <p:nvPr/>
        </p:nvCxnSpPr>
        <p:spPr>
          <a:xfrm>
            <a:off x="10476972" y="3920118"/>
            <a:ext cx="2604860" cy="16244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9C62EAB-EED7-449F-69C8-0115B8812133}"/>
              </a:ext>
            </a:extLst>
          </p:cNvPr>
          <p:cNvCxnSpPr>
            <a:cxnSpLocks/>
          </p:cNvCxnSpPr>
          <p:nvPr/>
        </p:nvCxnSpPr>
        <p:spPr>
          <a:xfrm flipV="1">
            <a:off x="10476972" y="3964672"/>
            <a:ext cx="2548034" cy="14823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btitle 2">
            <a:extLst>
              <a:ext uri="{FF2B5EF4-FFF2-40B4-BE49-F238E27FC236}">
                <a16:creationId xmlns:a16="http://schemas.microsoft.com/office/drawing/2014/main" id="{DF5C5040-EADA-B343-B073-F17EEEB454E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5072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9" grpId="0" animBg="1"/>
      <p:bldP spid="5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96030" y="3293081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6269497" y="4391238"/>
            <a:ext cx="2154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terraform.tfstate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400566" y="1166881"/>
            <a:ext cx="4436918" cy="10029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71352" y="1166880"/>
            <a:ext cx="4436918" cy="10029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</a:t>
            </a:r>
          </a:p>
          <a:p>
            <a:pPr algn="ctr"/>
            <a:r>
              <a:rPr lang="en-US" dirty="0"/>
              <a:t>VM Instance, VPC, Subnet, </a:t>
            </a:r>
          </a:p>
          <a:p>
            <a:pPr algn="ctr"/>
            <a:r>
              <a:rPr lang="en-US" dirty="0"/>
              <a:t>Firewall Rules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822076" y="7062719"/>
            <a:ext cx="3636801" cy="532295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10092862" y="7062718"/>
            <a:ext cx="3636801" cy="532295"/>
          </a:xfrm>
          <a:prstGeom prst="round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712263" y="2567451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EBA6D2-EBCD-49AA-508A-CC6924CCA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2" y="2632309"/>
            <a:ext cx="5107709" cy="3283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415A9-2306-19A4-B713-C1D0B2ED3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269" y="2433859"/>
            <a:ext cx="5084378" cy="39628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76555E-6A49-F53F-39BD-3E57922E8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269" y="2953389"/>
            <a:ext cx="4928875" cy="339692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21ADD5-4C63-F8EC-B1F5-DD1B12A6D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4669" y="3424181"/>
            <a:ext cx="4901475" cy="1757821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41DFA37-83D4-4B8A-5D53-1E24FBF303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4669" y="5399460"/>
            <a:ext cx="4812565" cy="154024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BF8B0E22-007F-E340-92C5-5F7E5F91151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1068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Multiple Providers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Meta-Argument: provider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955087" y="1028811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Demo-4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713E18D1-E805-BC4C-A8F2-B8C8FBC2D1F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11317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550691"/>
              </p:ext>
            </p:extLst>
          </p:nvPr>
        </p:nvGraphicFramePr>
        <p:xfrm>
          <a:off x="419736" y="1239094"/>
          <a:ext cx="13984706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7432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8867274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Main Repository </a:t>
                      </a:r>
                      <a:r>
                        <a:rPr lang="en-US" dirty="0"/>
                        <a:t>with step-by-step Docs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/terraform-on-google-cloud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Terraform Google  CI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/terraform-google-ci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77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GCP GKE </a:t>
                      </a:r>
                      <a:r>
                        <a:rPr lang="en-US" dirty="0">
                          <a:solidFill>
                            <a:srgbClr val="0070C0"/>
                          </a:solidFill>
                        </a:rPr>
                        <a:t>App</a:t>
                      </a:r>
                      <a:r>
                        <a:rPr lang="en-US" dirty="0"/>
                        <a:t> DevOps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/terraform-gcp-gke-k8s-devops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4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Terraform GCP GKE K8s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stacksimplify</a:t>
                      </a:r>
                      <a:r>
                        <a:rPr lang="en-US" dirty="0"/>
                        <a:t>/terraform-gcp-gke-k8s-devops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105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Terraform </a:t>
                      </a: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GCP GKE Infra DevOps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/terraform-</a:t>
                      </a:r>
                      <a:r>
                        <a:rPr lang="en-US" dirty="0" err="1"/>
                        <a:t>gcp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gke</a:t>
                      </a:r>
                      <a:r>
                        <a:rPr lang="en-US" dirty="0"/>
                        <a:t>-infra-</a:t>
                      </a:r>
                      <a:r>
                        <a:rPr lang="en-US" dirty="0" err="1"/>
                        <a:t>devops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76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Terraform </a:t>
                      </a: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GCP GKE App DevOps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git@github.com:nholuongut</a:t>
                      </a:r>
                      <a:r>
                        <a:rPr lang="en-US" dirty="0"/>
                        <a:t>/terraform-</a:t>
                      </a:r>
                      <a:r>
                        <a:rPr lang="en-US" dirty="0" err="1"/>
                        <a:t>gcp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gke</a:t>
                      </a:r>
                      <a:r>
                        <a:rPr lang="en-US" dirty="0"/>
                        <a:t>-app-</a:t>
                      </a:r>
                      <a:r>
                        <a:rPr lang="en-US" dirty="0" err="1"/>
                        <a:t>devops.git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958393"/>
                  </a:ext>
                </a:extLst>
              </a:tr>
            </a:tbl>
          </a:graphicData>
        </a:graphic>
      </p:graphicFrame>
      <p:sp>
        <p:nvSpPr>
          <p:cNvPr id="5" name="Subtitle 2">
            <a:extLst>
              <a:ext uri="{FF2B5EF4-FFF2-40B4-BE49-F238E27FC236}">
                <a16:creationId xmlns:a16="http://schemas.microsoft.com/office/drawing/2014/main" id="{D88B0749-66EA-5042-9B59-68B8CC7E5A2E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888293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82A0D6-091E-4A43-B1B8-D079C9DF8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8484"/>
            <a:ext cx="12618720" cy="1188851"/>
          </a:xfrm>
        </p:spPr>
        <p:txBody>
          <a:bodyPr/>
          <a:lstStyle/>
          <a:p>
            <a:r>
              <a:rPr lang="en-US" dirty="0"/>
              <a:t>Resource Meta-Arguments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CD9F61-374D-724A-A7C8-0B12D04E7F34}"/>
              </a:ext>
            </a:extLst>
          </p:cNvPr>
          <p:cNvSpPr/>
          <p:nvPr/>
        </p:nvSpPr>
        <p:spPr>
          <a:xfrm>
            <a:off x="602673" y="3532909"/>
            <a:ext cx="2618509" cy="9230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Resources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BB2B54-2EB8-024B-8285-DF85E229FCD0}"/>
              </a:ext>
            </a:extLst>
          </p:cNvPr>
          <p:cNvSpPr/>
          <p:nvPr/>
        </p:nvSpPr>
        <p:spPr>
          <a:xfrm>
            <a:off x="4696691" y="3522518"/>
            <a:ext cx="2618509" cy="9230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AAB494-A63D-4F4F-9393-B0241BD95438}"/>
              </a:ext>
            </a:extLst>
          </p:cNvPr>
          <p:cNvSpPr/>
          <p:nvPr/>
        </p:nvSpPr>
        <p:spPr>
          <a:xfrm>
            <a:off x="10768442" y="1462957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depends_on</a:t>
            </a:r>
            <a:endParaRPr lang="en-US" sz="3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68C047-56E0-444E-83B7-D0367F45469E}"/>
              </a:ext>
            </a:extLst>
          </p:cNvPr>
          <p:cNvSpPr/>
          <p:nvPr/>
        </p:nvSpPr>
        <p:spPr>
          <a:xfrm>
            <a:off x="10768442" y="2526293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count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6CE5C1-FC23-FD40-BA80-C978C479E6E7}"/>
              </a:ext>
            </a:extLst>
          </p:cNvPr>
          <p:cNvSpPr/>
          <p:nvPr/>
        </p:nvSpPr>
        <p:spPr>
          <a:xfrm>
            <a:off x="10768442" y="3584432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for_each</a:t>
            </a:r>
            <a:endParaRPr lang="en-US" sz="3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44FDA-334C-D146-814D-C0832A95BAD3}"/>
              </a:ext>
            </a:extLst>
          </p:cNvPr>
          <p:cNvSpPr/>
          <p:nvPr/>
        </p:nvSpPr>
        <p:spPr>
          <a:xfrm>
            <a:off x="10768441" y="4677215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0E2F52-FC13-C744-A817-A28CF76903FE}"/>
              </a:ext>
            </a:extLst>
          </p:cNvPr>
          <p:cNvSpPr/>
          <p:nvPr/>
        </p:nvSpPr>
        <p:spPr>
          <a:xfrm>
            <a:off x="10768440" y="5769998"/>
            <a:ext cx="2618509" cy="716973"/>
          </a:xfrm>
          <a:prstGeom prst="rect">
            <a:avLst/>
          </a:prstGeom>
          <a:solidFill>
            <a:srgbClr val="318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lifecycle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856AD8-80FC-554A-A518-7A196B036FE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21182" y="3984046"/>
            <a:ext cx="1475509" cy="10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D70591-F4FE-1844-9247-E4804026928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7315200" y="1821444"/>
            <a:ext cx="3453242" cy="216260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9155B0F-DEF1-204C-BBBA-53FE5E574E7C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7315200" y="2884780"/>
            <a:ext cx="3453242" cy="10992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993941-85C0-7E4A-96AE-4EA9985EBD5F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315200" y="3942919"/>
            <a:ext cx="3453242" cy="4112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3B503B-D439-9B4B-8214-5E39FE8335E3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7315200" y="3984046"/>
            <a:ext cx="3453241" cy="10516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CF7EDA-EFCD-734A-9C75-3510B0814B8B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7315200" y="3984046"/>
            <a:ext cx="3453240" cy="21444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462ABD7-68A1-AB4A-A3AF-3A59B57621B6}"/>
              </a:ext>
            </a:extLst>
          </p:cNvPr>
          <p:cNvSpPr/>
          <p:nvPr/>
        </p:nvSpPr>
        <p:spPr>
          <a:xfrm>
            <a:off x="3647208" y="4907101"/>
            <a:ext cx="4852555" cy="24158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Meta-Arguments can be used with any </a:t>
            </a:r>
            <a:r>
              <a:rPr lang="en-US" sz="2600" dirty="0">
                <a:solidFill>
                  <a:srgbClr val="FFC000"/>
                </a:solidFill>
              </a:rPr>
              <a:t>resource type</a:t>
            </a:r>
            <a:r>
              <a:rPr lang="en-US" sz="2600" dirty="0"/>
              <a:t> to change the behavior of resources.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892741A-D3F4-5D29-88DD-4789F887613D}"/>
              </a:ext>
            </a:extLst>
          </p:cNvPr>
          <p:cNvSpPr/>
          <p:nvPr/>
        </p:nvSpPr>
        <p:spPr>
          <a:xfrm>
            <a:off x="10373710" y="4539847"/>
            <a:ext cx="3250850" cy="1051656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336B327E-01C6-8448-930D-A4AD2CBDB8A4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3491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0" grpId="0" animBg="1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B779-F736-526A-D32D-066E3BDB2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17" y="795130"/>
            <a:ext cx="13957738" cy="311471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multiple configurations</a:t>
            </a:r>
            <a:r>
              <a:rPr lang="en-US" dirty="0"/>
              <a:t> for the same provider (</a:t>
            </a:r>
            <a:r>
              <a:rPr lang="en-US" dirty="0">
                <a:solidFill>
                  <a:srgbClr val="0070C0"/>
                </a:solidFill>
              </a:rPr>
              <a:t>Ex: google</a:t>
            </a:r>
            <a:r>
              <a:rPr lang="en-US" dirty="0"/>
              <a:t>) and select which one to use </a:t>
            </a:r>
            <a:r>
              <a:rPr lang="en-US" dirty="0">
                <a:solidFill>
                  <a:srgbClr val="0070C0"/>
                </a:solidFill>
              </a:rPr>
              <a:t>on a per-resource or per-module</a:t>
            </a:r>
            <a:r>
              <a:rPr lang="en-US" dirty="0"/>
              <a:t> basis.</a:t>
            </a:r>
          </a:p>
          <a:p>
            <a:r>
              <a:rPr lang="en-US" dirty="0"/>
              <a:t>The primary reason for this is to </a:t>
            </a:r>
            <a:r>
              <a:rPr lang="en-US" dirty="0">
                <a:solidFill>
                  <a:srgbClr val="0070C0"/>
                </a:solidFill>
              </a:rPr>
              <a:t>support multiple regions for a cloud platform, </a:t>
            </a:r>
            <a:r>
              <a:rPr lang="en-US" dirty="0"/>
              <a:t>additionally for </a:t>
            </a:r>
            <a:r>
              <a:rPr lang="en-US" dirty="0">
                <a:solidFill>
                  <a:srgbClr val="0070C0"/>
                </a:solidFill>
              </a:rPr>
              <a:t>multiple environments (dev, prod) </a:t>
            </a:r>
            <a:r>
              <a:rPr lang="en-US" dirty="0"/>
              <a:t>considering each environment has different provider configurations </a:t>
            </a:r>
            <a:r>
              <a:rPr lang="en-US" dirty="0">
                <a:solidFill>
                  <a:srgbClr val="0070C0"/>
                </a:solidFill>
              </a:rPr>
              <a:t>(Example: different authentication credentials for dev and prod)</a:t>
            </a:r>
          </a:p>
          <a:p>
            <a:r>
              <a:rPr lang="en-US" dirty="0"/>
              <a:t>We can use the alternate provider in a resource, data or module by referencing it as </a:t>
            </a:r>
            <a:r>
              <a:rPr lang="en-US" dirty="0">
                <a:solidFill>
                  <a:srgbClr val="0070C0"/>
                </a:solidFill>
              </a:rPr>
              <a:t>&lt;PROVIDER NAME&gt;.&lt;ALIAS&gt;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0C645-6C0A-7158-3B4E-9106B683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9" y="-116533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Multiple Providers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5C312-6AFB-CB28-2C32-1C0D3EF4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0" y="3763304"/>
            <a:ext cx="4307428" cy="379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8D576-2D46-EE49-2A52-27502CDF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470" y="3763304"/>
            <a:ext cx="6015590" cy="379992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E754449-C3C4-2D4C-84A1-45E4129D3B9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126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B779-F736-526A-D32D-066E3BDB2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17" y="795129"/>
            <a:ext cx="7094483" cy="66890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define </a:t>
            </a:r>
            <a:r>
              <a:rPr lang="en-US" dirty="0">
                <a:solidFill>
                  <a:srgbClr val="0070C0"/>
                </a:solidFill>
              </a:rPr>
              <a:t>multiple configurations</a:t>
            </a:r>
            <a:r>
              <a:rPr lang="en-US" dirty="0"/>
              <a:t> for the same provider (</a:t>
            </a:r>
            <a:r>
              <a:rPr lang="en-US" dirty="0">
                <a:solidFill>
                  <a:srgbClr val="0070C0"/>
                </a:solidFill>
              </a:rPr>
              <a:t>Ex: google</a:t>
            </a:r>
            <a:r>
              <a:rPr lang="en-US" dirty="0"/>
              <a:t>) and select which one to use </a:t>
            </a:r>
            <a:r>
              <a:rPr lang="en-US" dirty="0">
                <a:solidFill>
                  <a:srgbClr val="0070C0"/>
                </a:solidFill>
              </a:rPr>
              <a:t>on a per-resource or per-module</a:t>
            </a:r>
            <a:r>
              <a:rPr lang="en-US" dirty="0"/>
              <a:t> basis.</a:t>
            </a:r>
          </a:p>
          <a:p>
            <a:r>
              <a:rPr lang="en-US" b="1" dirty="0"/>
              <a:t>Usage</a:t>
            </a:r>
          </a:p>
          <a:p>
            <a:pPr lvl="1"/>
            <a:r>
              <a:rPr lang="en-US" dirty="0"/>
              <a:t>To </a:t>
            </a:r>
            <a:r>
              <a:rPr lang="en-US" dirty="0">
                <a:solidFill>
                  <a:srgbClr val="0070C0"/>
                </a:solidFill>
              </a:rPr>
              <a:t>support multiple regions for a cloud platform (we will practically implement this)</a:t>
            </a:r>
          </a:p>
          <a:p>
            <a:pPr lvl="1"/>
            <a:r>
              <a:rPr lang="en-US" dirty="0"/>
              <a:t>For supporting </a:t>
            </a:r>
            <a:r>
              <a:rPr lang="en-US" dirty="0">
                <a:solidFill>
                  <a:srgbClr val="0070C0"/>
                </a:solidFill>
              </a:rPr>
              <a:t>multiple environments (dev, prod) </a:t>
            </a:r>
            <a:r>
              <a:rPr lang="en-US" dirty="0"/>
              <a:t>considering each environment has different provider configurations </a:t>
            </a:r>
          </a:p>
          <a:p>
            <a:pPr lvl="2"/>
            <a:r>
              <a:rPr lang="en-US" b="1" dirty="0"/>
              <a:t>Example: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Different authentication credentials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dev and prod </a:t>
            </a:r>
            <a:r>
              <a:rPr lang="en-US" dirty="0"/>
              <a:t>configured in their respective </a:t>
            </a:r>
            <a:r>
              <a:rPr lang="en-US" dirty="0">
                <a:solidFill>
                  <a:srgbClr val="0070C0"/>
                </a:solidFill>
              </a:rPr>
              <a:t>provider blocks</a:t>
            </a:r>
          </a:p>
          <a:p>
            <a:r>
              <a:rPr lang="en-US" dirty="0"/>
              <a:t>We can use the alternate provider in a resource, data or module by referencing it as </a:t>
            </a:r>
            <a:r>
              <a:rPr lang="en-US" dirty="0">
                <a:solidFill>
                  <a:srgbClr val="0070C0"/>
                </a:solidFill>
              </a:rPr>
              <a:t>&lt;PROVIDER NAME&gt;.&lt;ALIAS&gt;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0C645-6C0A-7158-3B4E-9106B683F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9" y="-116533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Multiple Providers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E5C312-6AFB-CB28-2C32-1C0D3EF41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39" y="62395"/>
            <a:ext cx="4307428" cy="379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8D576-2D46-EE49-2A52-27502CDF6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667" y="3931892"/>
            <a:ext cx="6015590" cy="379992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ABE0ACB-1379-EC48-862B-2EB3953FB7D3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5829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9" y="-52778"/>
            <a:ext cx="8858017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Multiple Providers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195311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11936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7" name="Google Shape;1256;p47">
            <a:extLst>
              <a:ext uri="{FF2B5EF4-FFF2-40B4-BE49-F238E27FC236}">
                <a16:creationId xmlns:a16="http://schemas.microsoft.com/office/drawing/2014/main" id="{EC5D457C-F32C-3A07-E1FF-F3CE06594A0B}"/>
              </a:ext>
            </a:extLst>
          </p:cNvPr>
          <p:cNvSpPr/>
          <p:nvPr/>
        </p:nvSpPr>
        <p:spPr>
          <a:xfrm>
            <a:off x="8604717" y="4517288"/>
            <a:ext cx="5224180" cy="1953113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DDD6DF-54B2-0794-253C-3752BF13F76A}"/>
              </a:ext>
            </a:extLst>
          </p:cNvPr>
          <p:cNvSpPr txBox="1"/>
          <p:nvPr/>
        </p:nvSpPr>
        <p:spPr>
          <a:xfrm>
            <a:off x="8641595" y="4547854"/>
            <a:ext cx="227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europe-west1</a:t>
            </a:r>
          </a:p>
        </p:txBody>
      </p:sp>
      <p:sp>
        <p:nvSpPr>
          <p:cNvPr id="18" name="Google Shape;702;p35">
            <a:extLst>
              <a:ext uri="{FF2B5EF4-FFF2-40B4-BE49-F238E27FC236}">
                <a16:creationId xmlns:a16="http://schemas.microsoft.com/office/drawing/2014/main" id="{57D17597-E09B-8DB3-AAEB-84FFE98B7A18}"/>
              </a:ext>
            </a:extLst>
          </p:cNvPr>
          <p:cNvSpPr/>
          <p:nvPr/>
        </p:nvSpPr>
        <p:spPr>
          <a:xfrm>
            <a:off x="8744858" y="4948095"/>
            <a:ext cx="4863322" cy="1193654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C31A3B-1E30-7563-6329-9A07126A7458}"/>
              </a:ext>
            </a:extLst>
          </p:cNvPr>
          <p:cNvSpPr txBox="1"/>
          <p:nvPr/>
        </p:nvSpPr>
        <p:spPr>
          <a:xfrm>
            <a:off x="8812017" y="4977293"/>
            <a:ext cx="301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europe-west1-subnet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DEC3EE5-8E44-3B4E-A94D-A58A9725F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34" y="1971599"/>
            <a:ext cx="5166298" cy="227924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A79984-AA0F-E82C-70E1-62F524965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134" y="4547854"/>
            <a:ext cx="5159639" cy="2189425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6B80CB24-4D9C-3DB3-49D1-3DC66D8D56F4}"/>
              </a:ext>
            </a:extLst>
          </p:cNvPr>
          <p:cNvSpPr/>
          <p:nvPr/>
        </p:nvSpPr>
        <p:spPr>
          <a:xfrm>
            <a:off x="5465773" y="2942897"/>
            <a:ext cx="3279085" cy="378372"/>
          </a:xfrm>
          <a:prstGeom prst="rightArrow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E70308D-E7A9-10C6-7033-1E473BECA643}"/>
              </a:ext>
            </a:extLst>
          </p:cNvPr>
          <p:cNvSpPr/>
          <p:nvPr/>
        </p:nvSpPr>
        <p:spPr>
          <a:xfrm>
            <a:off x="5446633" y="5322283"/>
            <a:ext cx="3279085" cy="378372"/>
          </a:xfrm>
          <a:prstGeom prst="rightArrow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672EAE94-9ADC-0148-AA5C-D05D555B6D7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516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7" grpId="0" animBg="1"/>
      <p:bldP spid="28" grpId="0"/>
      <p:bldP spid="7" grpId="0" animBg="1"/>
      <p:bldP spid="15" grpId="0"/>
      <p:bldP spid="18" grpId="0" animBg="1"/>
      <p:bldP spid="20" grpId="0"/>
      <p:bldP spid="33" grpId="0" animBg="1"/>
      <p:bldP spid="3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81212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multiple</a:t>
            </a:r>
            <a:r>
              <a:rPr lang="en-US" sz="2400" dirty="0"/>
              <a:t> providers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81212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271075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Use provider alias in </a:t>
            </a:r>
            <a:r>
              <a:rPr lang="en-US" sz="2400" dirty="0">
                <a:solidFill>
                  <a:srgbClr val="FFFF00"/>
                </a:solidFill>
              </a:rPr>
              <a:t>subnet</a:t>
            </a:r>
            <a:r>
              <a:rPr lang="en-US" sz="2400" dirty="0"/>
              <a:t> Terraform resources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271076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Multiple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9A7C7-4612-155C-7C86-BF2FEE7F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07" y="924909"/>
            <a:ext cx="5380092" cy="295340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71121F-98A4-3CDC-C361-1C4CCAEBCA08}"/>
              </a:ext>
            </a:extLst>
          </p:cNvPr>
          <p:cNvSpPr/>
          <p:nvPr/>
        </p:nvSpPr>
        <p:spPr>
          <a:xfrm flipV="1">
            <a:off x="427369" y="2071736"/>
            <a:ext cx="4144611" cy="1701477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51F1383-1059-0949-B76D-CFCE1067656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6625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Output Values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Demo-5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1922D5-893B-7C54-E8C6-8A5D5C7BFDDC}"/>
              </a:ext>
            </a:extLst>
          </p:cNvPr>
          <p:cNvSpPr/>
          <p:nvPr/>
        </p:nvSpPr>
        <p:spPr>
          <a:xfrm>
            <a:off x="2817671" y="6755762"/>
            <a:ext cx="9299857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Input Variables and Output Values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0FAD5A-BE56-5C49-BC27-82363804E36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14707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 fontScale="92500"/>
          </a:bodyPr>
          <a:lstStyle/>
          <a:p>
            <a:r>
              <a:rPr lang="en-US" dirty="0"/>
              <a:t>Input variables allow us to </a:t>
            </a:r>
            <a:r>
              <a:rPr lang="en-US" dirty="0">
                <a:solidFill>
                  <a:srgbClr val="0070C0"/>
                </a:solidFill>
              </a:rPr>
              <a:t>customize the Terraform Resources or modules </a:t>
            </a:r>
            <a:r>
              <a:rPr lang="en-US" dirty="0"/>
              <a:t>without </a:t>
            </a:r>
            <a:r>
              <a:rPr lang="en-US" dirty="0">
                <a:solidFill>
                  <a:srgbClr val="0070C0"/>
                </a:solidFill>
              </a:rPr>
              <a:t>altering the source code</a:t>
            </a:r>
            <a:r>
              <a:rPr lang="en-US" dirty="0"/>
              <a:t>. </a:t>
            </a:r>
          </a:p>
          <a:p>
            <a:r>
              <a:rPr lang="en-US" b="1" dirty="0"/>
              <a:t>Key Benefit: </a:t>
            </a:r>
            <a:r>
              <a:rPr lang="en-US" dirty="0"/>
              <a:t>Allows us to make the </a:t>
            </a:r>
            <a:r>
              <a:rPr lang="en-US" dirty="0">
                <a:solidFill>
                  <a:srgbClr val="0070C0"/>
                </a:solidFill>
              </a:rPr>
              <a:t>code reusable </a:t>
            </a:r>
            <a:r>
              <a:rPr lang="en-US" dirty="0"/>
              <a:t>by just changing variables</a:t>
            </a:r>
          </a:p>
          <a:p>
            <a:r>
              <a:rPr lang="en-US" dirty="0"/>
              <a:t>We have </a:t>
            </a:r>
            <a:r>
              <a:rPr lang="en-US" dirty="0">
                <a:solidFill>
                  <a:srgbClr val="0070C0"/>
                </a:solidFill>
              </a:rPr>
              <a:t>multiple options </a:t>
            </a:r>
            <a:r>
              <a:rPr lang="en-US" dirty="0"/>
              <a:t>to declare variables</a:t>
            </a:r>
          </a:p>
          <a:p>
            <a:pPr lvl="1"/>
            <a:r>
              <a:rPr lang="en-US" dirty="0" err="1"/>
              <a:t>varibales.tf</a:t>
            </a:r>
            <a:r>
              <a:rPr lang="en-US" dirty="0"/>
              <a:t> (Default value)</a:t>
            </a:r>
          </a:p>
          <a:p>
            <a:pPr lvl="1"/>
            <a:r>
              <a:rPr lang="en-US" dirty="0" err="1"/>
              <a:t>terraform.tfvars</a:t>
            </a:r>
            <a:endParaRPr lang="en-US" dirty="0"/>
          </a:p>
          <a:p>
            <a:pPr lvl="1"/>
            <a:r>
              <a:rPr lang="en-US" dirty="0" err="1"/>
              <a:t>vm.auto.tfvars</a:t>
            </a:r>
            <a:endParaRPr lang="en-US" dirty="0"/>
          </a:p>
          <a:p>
            <a:pPr lvl="1"/>
            <a:r>
              <a:rPr lang="en-US" dirty="0" err="1"/>
              <a:t>vm.tfvars</a:t>
            </a:r>
            <a:endParaRPr lang="en-US" dirty="0"/>
          </a:p>
          <a:p>
            <a:pPr lvl="1"/>
            <a:r>
              <a:rPr lang="en-US" dirty="0"/>
              <a:t>Environment Variables</a:t>
            </a:r>
          </a:p>
          <a:p>
            <a:pPr lvl="1"/>
            <a:r>
              <a:rPr lang="en-US" dirty="0"/>
              <a:t>--var-file flag</a:t>
            </a:r>
          </a:p>
          <a:p>
            <a:pPr lvl="1"/>
            <a:r>
              <a:rPr lang="en-US" dirty="0"/>
              <a:t>--var flag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Input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0EB54-B8B0-530C-1D9C-F019302D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796" y="1600407"/>
            <a:ext cx="6205606" cy="2136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D700B-F13C-3136-0AA2-35A4D559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209" y="4927669"/>
            <a:ext cx="6183193" cy="2051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642318" y="1075193"/>
            <a:ext cx="1492973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/>
              <a:t>variables.tf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13A39-12F2-41F0-9CD0-8D9D7AD9E18F}"/>
              </a:ext>
            </a:extLst>
          </p:cNvPr>
          <p:cNvSpPr txBox="1"/>
          <p:nvPr/>
        </p:nvSpPr>
        <p:spPr>
          <a:xfrm>
            <a:off x="10441701" y="4398255"/>
            <a:ext cx="2060244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err="1"/>
              <a:t>terraform.tfvars</a:t>
            </a:r>
            <a:endParaRPr lang="en-US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C781DDB-4079-BC42-BC9B-36E33371700C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6150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5571" y="181212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Understand and define Terraform </a:t>
            </a:r>
            <a:r>
              <a:rPr lang="en-US" sz="24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7254" y="181212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5571" y="2710759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Provider block </a:t>
            </a:r>
            <a:r>
              <a:rPr lang="en-US" sz="2400" dirty="0"/>
              <a:t>with Terraform input variables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7254" y="2710760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Input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0737B-E3A9-1AD4-FF73-913A69C6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" y="924909"/>
            <a:ext cx="5516311" cy="68417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76FBB6-E5D8-0BE4-505C-A6DA6DDE10C9}"/>
              </a:ext>
            </a:extLst>
          </p:cNvPr>
          <p:cNvSpPr/>
          <p:nvPr/>
        </p:nvSpPr>
        <p:spPr>
          <a:xfrm flipV="1">
            <a:off x="227692" y="2186152"/>
            <a:ext cx="4144611" cy="5465378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08BB83-44DD-20C7-1700-5B7C6A79A29D}"/>
              </a:ext>
            </a:extLst>
          </p:cNvPr>
          <p:cNvSpPr/>
          <p:nvPr/>
        </p:nvSpPr>
        <p:spPr>
          <a:xfrm>
            <a:off x="7685571" y="3609391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subnet region </a:t>
            </a:r>
            <a:r>
              <a:rPr lang="en-US" sz="2400" dirty="0"/>
              <a:t>with input variable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E1E146-F1A3-3E1B-9B39-7C9F9ADDD857}"/>
              </a:ext>
            </a:extLst>
          </p:cNvPr>
          <p:cNvSpPr/>
          <p:nvPr/>
        </p:nvSpPr>
        <p:spPr>
          <a:xfrm>
            <a:off x="6097254" y="3609392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B0937D-68A7-6975-4105-D4485A4D3C0A}"/>
              </a:ext>
            </a:extLst>
          </p:cNvPr>
          <p:cNvSpPr/>
          <p:nvPr/>
        </p:nvSpPr>
        <p:spPr>
          <a:xfrm>
            <a:off x="7685571" y="4508024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</a:t>
            </a:r>
            <a:r>
              <a:rPr lang="en-US" sz="2400" dirty="0">
                <a:solidFill>
                  <a:srgbClr val="FFFF00"/>
                </a:solidFill>
              </a:rPr>
              <a:t>VM Instance machine type </a:t>
            </a:r>
            <a:r>
              <a:rPr lang="en-US" sz="2400" dirty="0"/>
              <a:t>using input variable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93D6B1-5FA8-FC41-B988-687D646FAAF7}"/>
              </a:ext>
            </a:extLst>
          </p:cNvPr>
          <p:cNvSpPr/>
          <p:nvPr/>
        </p:nvSpPr>
        <p:spPr>
          <a:xfrm>
            <a:off x="6097254" y="4508025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4246B72-EA41-2201-D5C9-8C6B037214B6}"/>
              </a:ext>
            </a:extLst>
          </p:cNvPr>
          <p:cNvSpPr/>
          <p:nvPr/>
        </p:nvSpPr>
        <p:spPr>
          <a:xfrm>
            <a:off x="7685571" y="5406656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Play with </a:t>
            </a:r>
            <a:r>
              <a:rPr lang="en-US" sz="2400" dirty="0" err="1">
                <a:solidFill>
                  <a:srgbClr val="FFFF00"/>
                </a:solidFill>
              </a:rPr>
              <a:t>terraform.tfvars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rgbClr val="FFFF00"/>
                </a:solidFill>
              </a:rPr>
              <a:t>vm.auto.tfvars</a:t>
            </a:r>
            <a:r>
              <a:rPr lang="en-US" sz="2400" dirty="0">
                <a:solidFill>
                  <a:srgbClr val="FFFF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 err="1">
                <a:solidFill>
                  <a:srgbClr val="FFFF00"/>
                </a:solidFill>
              </a:rPr>
              <a:t>vm.tfvars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42540C8-FA6F-973F-0E7B-CEBC5ED5311E}"/>
              </a:ext>
            </a:extLst>
          </p:cNvPr>
          <p:cNvSpPr/>
          <p:nvPr/>
        </p:nvSpPr>
        <p:spPr>
          <a:xfrm>
            <a:off x="6097254" y="5406657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</a:t>
            </a:r>
          </a:p>
          <a:p>
            <a:pPr algn="ctr"/>
            <a:r>
              <a:rPr lang="en-US" dirty="0"/>
              <a:t>VARS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45AF9ED-4D78-A94E-A74A-DE089BBFB90F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4252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1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dirty="0"/>
              <a:t>Output values are like </a:t>
            </a:r>
            <a:r>
              <a:rPr lang="en-US" dirty="0">
                <a:solidFill>
                  <a:srgbClr val="0070C0"/>
                </a:solidFill>
              </a:rPr>
              <a:t>return values </a:t>
            </a:r>
            <a:r>
              <a:rPr lang="en-US" dirty="0"/>
              <a:t>in programming languages.</a:t>
            </a:r>
          </a:p>
          <a:p>
            <a:r>
              <a:rPr lang="en-US" dirty="0"/>
              <a:t>Output values provide about your infrastructure available on the </a:t>
            </a:r>
            <a:r>
              <a:rPr lang="en-US" dirty="0">
                <a:solidFill>
                  <a:srgbClr val="0070C0"/>
                </a:solidFill>
              </a:rPr>
              <a:t>command line</a:t>
            </a:r>
            <a:endParaRPr lang="en-US" dirty="0"/>
          </a:p>
          <a:p>
            <a:r>
              <a:rPr lang="en-US" dirty="0"/>
              <a:t>With output values we can </a:t>
            </a:r>
            <a:r>
              <a:rPr lang="en-US" dirty="0">
                <a:solidFill>
                  <a:srgbClr val="0070C0"/>
                </a:solidFill>
              </a:rPr>
              <a:t>expose information</a:t>
            </a:r>
            <a:r>
              <a:rPr lang="en-US" dirty="0"/>
              <a:t> for other Terraform configurations to use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Output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9843812" y="118661"/>
            <a:ext cx="3242619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 - Attributes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B69A4-4D58-0783-6AD8-438A3765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679" y="689188"/>
            <a:ext cx="5817941" cy="3004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0929DC-38B5-916B-B733-7B9A24A12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8678" y="4664325"/>
            <a:ext cx="5817941" cy="2834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933F9D-F2EB-6786-34D1-46CF8E936150}"/>
              </a:ext>
            </a:extLst>
          </p:cNvPr>
          <p:cNvSpPr txBox="1"/>
          <p:nvPr/>
        </p:nvSpPr>
        <p:spPr>
          <a:xfrm>
            <a:off x="9843812" y="4114800"/>
            <a:ext cx="3349891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 - Arguments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A66B79-5F1D-8565-3782-3D96CA5B1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911" y="5729223"/>
            <a:ext cx="7772400" cy="1979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F5256E-03CF-1966-48A1-147DF6C57A96}"/>
              </a:ext>
            </a:extLst>
          </p:cNvPr>
          <p:cNvSpPr txBox="1"/>
          <p:nvPr/>
        </p:nvSpPr>
        <p:spPr>
          <a:xfrm>
            <a:off x="5970750" y="5215642"/>
            <a:ext cx="1852238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Output Values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27C9E61-7B63-CB40-9EE8-BCF06FE72F8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975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Output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0737B-E3A9-1AD4-FF73-913A69C60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4" y="924909"/>
            <a:ext cx="5516311" cy="684178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76FBB6-E5D8-0BE4-505C-A6DA6DDE10C9}"/>
              </a:ext>
            </a:extLst>
          </p:cNvPr>
          <p:cNvSpPr/>
          <p:nvPr/>
        </p:nvSpPr>
        <p:spPr>
          <a:xfrm flipV="1">
            <a:off x="227692" y="5255172"/>
            <a:ext cx="4144611" cy="59909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BB621B9-F85B-B3A0-7AC9-AD6A014A4396}"/>
              </a:ext>
            </a:extLst>
          </p:cNvPr>
          <p:cNvSpPr/>
          <p:nvPr/>
        </p:nvSpPr>
        <p:spPr>
          <a:xfrm>
            <a:off x="7673806" y="1869012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Understand and define Terraform </a:t>
            </a:r>
            <a:r>
              <a:rPr lang="en-US" sz="2400" dirty="0">
                <a:solidFill>
                  <a:srgbClr val="FFFF00"/>
                </a:solidFill>
              </a:rPr>
              <a:t>Output values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FD0971-FC45-AF02-E4E7-A97696C671D3}"/>
              </a:ext>
            </a:extLst>
          </p:cNvPr>
          <p:cNvSpPr/>
          <p:nvPr/>
        </p:nvSpPr>
        <p:spPr>
          <a:xfrm>
            <a:off x="6085489" y="1869013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91CEFCB-EB67-8B44-867E-367E4549100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9933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6276"/>
            <a:ext cx="12618720" cy="1188851"/>
          </a:xfrm>
        </p:spPr>
        <p:txBody>
          <a:bodyPr/>
          <a:lstStyle/>
          <a:p>
            <a:r>
              <a:rPr lang="en-US"/>
              <a:t>Terraform Fundamentals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25B20C-F79F-3348-8B78-A6BEBA78047D}"/>
              </a:ext>
            </a:extLst>
          </p:cNvPr>
          <p:cNvSpPr/>
          <p:nvPr/>
        </p:nvSpPr>
        <p:spPr>
          <a:xfrm>
            <a:off x="9415765" y="3037265"/>
            <a:ext cx="4851842" cy="26985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Terraform Fundamentals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C5C66-1D66-3B15-E84F-5A781299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25" y="1032575"/>
            <a:ext cx="8847291" cy="62438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5717B1D-F28F-985B-F9F3-F94CDB8FB2B3}"/>
              </a:ext>
            </a:extLst>
          </p:cNvPr>
          <p:cNvSpPr/>
          <p:nvPr/>
        </p:nvSpPr>
        <p:spPr>
          <a:xfrm>
            <a:off x="7074927" y="1126271"/>
            <a:ext cx="1928896" cy="6047973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5225A9-9CB1-C54C-9CFC-705A66A724C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697999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Meta-Argument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count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Demo-6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4B11FF-332D-7E63-613D-21226C88430B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Meta-argument count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879E2E1-09AB-2445-BCD0-170E84695F1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444544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dirty="0"/>
              <a:t>By default, resource block creates a </a:t>
            </a:r>
            <a:r>
              <a:rPr lang="en-US" dirty="0">
                <a:solidFill>
                  <a:srgbClr val="0070C0"/>
                </a:solidFill>
              </a:rPr>
              <a:t>single instance</a:t>
            </a:r>
            <a:r>
              <a:rPr lang="en-US" dirty="0"/>
              <a:t> of a resource </a:t>
            </a:r>
          </a:p>
          <a:p>
            <a:pPr lvl="1"/>
            <a:r>
              <a:rPr lang="en-US" b="1" dirty="0"/>
              <a:t>For example: </a:t>
            </a:r>
            <a:r>
              <a:rPr lang="en-US" dirty="0"/>
              <a:t>1 VM Instance</a:t>
            </a:r>
          </a:p>
          <a:p>
            <a:r>
              <a:rPr lang="en-US" dirty="0"/>
              <a:t>With the meta-argument </a:t>
            </a:r>
            <a:r>
              <a:rPr lang="en-US" dirty="0">
                <a:solidFill>
                  <a:srgbClr val="0070C0"/>
                </a:solidFill>
              </a:rPr>
              <a:t>count</a:t>
            </a:r>
            <a:r>
              <a:rPr lang="en-US" dirty="0"/>
              <a:t> we can create </a:t>
            </a:r>
            <a:r>
              <a:rPr lang="en-US" dirty="0">
                <a:solidFill>
                  <a:srgbClr val="0070C0"/>
                </a:solidFill>
              </a:rPr>
              <a:t>specified number of similar instances of a resource </a:t>
            </a:r>
          </a:p>
          <a:p>
            <a:pPr lvl="1"/>
            <a:r>
              <a:rPr lang="en-US" b="1" dirty="0"/>
              <a:t>For example: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count = 2 </a:t>
            </a:r>
            <a:r>
              <a:rPr lang="en-US" dirty="0"/>
              <a:t>(will create </a:t>
            </a:r>
            <a:r>
              <a:rPr lang="en-US" dirty="0">
                <a:solidFill>
                  <a:srgbClr val="0070C0"/>
                </a:solidFill>
              </a:rPr>
              <a:t>2 VM instances </a:t>
            </a:r>
            <a:r>
              <a:rPr lang="en-US" dirty="0"/>
              <a:t>from the same defined resource block)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count.index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dirty="0"/>
              <a:t>The distinct index number (</a:t>
            </a:r>
            <a:r>
              <a:rPr lang="en-US" dirty="0">
                <a:solidFill>
                  <a:srgbClr val="0070C0"/>
                </a:solidFill>
              </a:rPr>
              <a:t>starting with 0</a:t>
            </a:r>
            <a:r>
              <a:rPr lang="en-US" dirty="0"/>
              <a:t>) corresponding to this instance.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Meta-Argument: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438011" y="2328277"/>
            <a:ext cx="400757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Resource Meta-Argument: count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3CC89B-829D-5078-95D2-56EE329B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796" y="2915968"/>
            <a:ext cx="6254870" cy="220963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D1F9CF5-56CB-1348-FFD2-82FC0511EDF8}"/>
              </a:ext>
            </a:extLst>
          </p:cNvPr>
          <p:cNvSpPr/>
          <p:nvPr/>
        </p:nvSpPr>
        <p:spPr>
          <a:xfrm>
            <a:off x="11771586" y="4114800"/>
            <a:ext cx="1828800" cy="43617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06F7296-CE63-924E-8C88-00AD7AE784A8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30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DDB5BF4E-6984-50E6-95BA-F3B138A11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7F253-2798-97C5-EB26-8D9DAA70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0" y="-52778"/>
            <a:ext cx="10564686" cy="75120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Terraform Meta-argument: count</a:t>
            </a:r>
          </a:p>
        </p:txBody>
      </p:sp>
      <p:sp>
        <p:nvSpPr>
          <p:cNvPr id="3" name="Google Shape;4477;p101">
            <a:extLst>
              <a:ext uri="{FF2B5EF4-FFF2-40B4-BE49-F238E27FC236}">
                <a16:creationId xmlns:a16="http://schemas.microsoft.com/office/drawing/2014/main" id="{7B353A35-9008-2B42-65EE-4B94D60FCB6F}"/>
              </a:ext>
            </a:extLst>
          </p:cNvPr>
          <p:cNvSpPr/>
          <p:nvPr/>
        </p:nvSpPr>
        <p:spPr>
          <a:xfrm>
            <a:off x="7052441" y="541505"/>
            <a:ext cx="7577959" cy="7146590"/>
          </a:xfrm>
          <a:prstGeom prst="roundRect">
            <a:avLst>
              <a:gd name="adj" fmla="val 399"/>
            </a:avLst>
          </a:prstGeom>
          <a:solidFill>
            <a:srgbClr val="F6F6F6"/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>
              <a:buClr>
                <a:srgbClr val="000000"/>
              </a:buClr>
            </a:pPr>
            <a:endParaRPr sz="22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4513;p101">
            <a:extLst>
              <a:ext uri="{FF2B5EF4-FFF2-40B4-BE49-F238E27FC236}">
                <a16:creationId xmlns:a16="http://schemas.microsoft.com/office/drawing/2014/main" id="{EF9A9D77-432E-236F-8F0B-A8BB3B7628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441" y="423232"/>
            <a:ext cx="1682520" cy="5503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200A71-D781-14BB-9F28-AE03DEEB8102}"/>
              </a:ext>
            </a:extLst>
          </p:cNvPr>
          <p:cNvSpPr/>
          <p:nvPr/>
        </p:nvSpPr>
        <p:spPr>
          <a:xfrm>
            <a:off x="7315200" y="888448"/>
            <a:ext cx="7048071" cy="6666297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1DC5CA-8496-D0AB-A87B-FE350CA20D4A}"/>
              </a:ext>
            </a:extLst>
          </p:cNvPr>
          <p:cNvSpPr txBox="1"/>
          <p:nvPr/>
        </p:nvSpPr>
        <p:spPr>
          <a:xfrm>
            <a:off x="7373642" y="900146"/>
            <a:ext cx="287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Customer Project: </a:t>
            </a:r>
            <a:r>
              <a:rPr lang="en-US" sz="1800" dirty="0"/>
              <a:t>gcplearn9</a:t>
            </a:r>
          </a:p>
        </p:txBody>
      </p:sp>
      <p:sp>
        <p:nvSpPr>
          <p:cNvPr id="12" name="Google Shape;696;p35">
            <a:extLst>
              <a:ext uri="{FF2B5EF4-FFF2-40B4-BE49-F238E27FC236}">
                <a16:creationId xmlns:a16="http://schemas.microsoft.com/office/drawing/2014/main" id="{2357A6D8-CDB4-83CB-DE74-0A380B862B95}"/>
              </a:ext>
            </a:extLst>
          </p:cNvPr>
          <p:cNvSpPr/>
          <p:nvPr/>
        </p:nvSpPr>
        <p:spPr>
          <a:xfrm>
            <a:off x="7514897" y="1276163"/>
            <a:ext cx="6694263" cy="6063007"/>
          </a:xfrm>
          <a:prstGeom prst="roundRect">
            <a:avLst>
              <a:gd name="adj" fmla="val 827"/>
            </a:avLst>
          </a:prstGeom>
          <a:solidFill>
            <a:srgbClr val="E3F2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A0BCF-8E18-003E-B46B-2A5CF4661E23}"/>
              </a:ext>
            </a:extLst>
          </p:cNvPr>
          <p:cNvSpPr txBox="1"/>
          <p:nvPr/>
        </p:nvSpPr>
        <p:spPr>
          <a:xfrm>
            <a:off x="8058300" y="1282288"/>
            <a:ext cx="172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VPC: vpc1</a:t>
            </a:r>
          </a:p>
        </p:txBody>
      </p:sp>
      <p:pic>
        <p:nvPicPr>
          <p:cNvPr id="17" name="Google Shape;291;p25">
            <a:extLst>
              <a:ext uri="{FF2B5EF4-FFF2-40B4-BE49-F238E27FC236}">
                <a16:creationId xmlns:a16="http://schemas.microsoft.com/office/drawing/2014/main" id="{DD321598-5C84-8D93-87EC-6D7ECBA44B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93" y="1353849"/>
            <a:ext cx="372425" cy="36783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6;p47">
            <a:extLst>
              <a:ext uri="{FF2B5EF4-FFF2-40B4-BE49-F238E27FC236}">
                <a16:creationId xmlns:a16="http://schemas.microsoft.com/office/drawing/2014/main" id="{2A9D717D-3A70-296F-685E-AD70C55FBE1F}"/>
              </a:ext>
            </a:extLst>
          </p:cNvPr>
          <p:cNvSpPr/>
          <p:nvPr/>
        </p:nvSpPr>
        <p:spPr>
          <a:xfrm>
            <a:off x="8604717" y="2327429"/>
            <a:ext cx="5224180" cy="4703992"/>
          </a:xfrm>
          <a:prstGeom prst="roundRect">
            <a:avLst>
              <a:gd name="adj" fmla="val 827"/>
            </a:avLst>
          </a:prstGeom>
          <a:solidFill>
            <a:srgbClr val="E8F5E9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A2E8C4-BED0-9EAC-1038-739C2B8FF6A1}"/>
              </a:ext>
            </a:extLst>
          </p:cNvPr>
          <p:cNvSpPr txBox="1"/>
          <p:nvPr/>
        </p:nvSpPr>
        <p:spPr>
          <a:xfrm>
            <a:off x="8638565" y="2353050"/>
            <a:ext cx="20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Region: us-central1</a:t>
            </a:r>
          </a:p>
        </p:txBody>
      </p:sp>
      <p:sp>
        <p:nvSpPr>
          <p:cNvPr id="27" name="Google Shape;702;p35">
            <a:extLst>
              <a:ext uri="{FF2B5EF4-FFF2-40B4-BE49-F238E27FC236}">
                <a16:creationId xmlns:a16="http://schemas.microsoft.com/office/drawing/2014/main" id="{09C9C00B-5A84-95C1-102F-1476D88FD632}"/>
              </a:ext>
            </a:extLst>
          </p:cNvPr>
          <p:cNvSpPr/>
          <p:nvPr/>
        </p:nvSpPr>
        <p:spPr>
          <a:xfrm>
            <a:off x="8744858" y="2758236"/>
            <a:ext cx="4863322" cy="4024386"/>
          </a:xfrm>
          <a:prstGeom prst="roundRect">
            <a:avLst>
              <a:gd name="adj" fmla="val 827"/>
            </a:avLst>
          </a:prstGeom>
          <a:solidFill>
            <a:srgbClr val="EDE7F6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D073-C8E6-D82D-9ECB-11F94037B165}"/>
              </a:ext>
            </a:extLst>
          </p:cNvPr>
          <p:cNvSpPr txBox="1"/>
          <p:nvPr/>
        </p:nvSpPr>
        <p:spPr>
          <a:xfrm>
            <a:off x="8755715" y="2781421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Subnet: us-centra1-subnet</a:t>
            </a:r>
          </a:p>
        </p:txBody>
      </p:sp>
      <p:sp>
        <p:nvSpPr>
          <p:cNvPr id="29" name="Google Shape;699;p35">
            <a:extLst>
              <a:ext uri="{FF2B5EF4-FFF2-40B4-BE49-F238E27FC236}">
                <a16:creationId xmlns:a16="http://schemas.microsoft.com/office/drawing/2014/main" id="{89DAD356-4B1D-8FFE-68B7-CBBFC5A1A419}"/>
              </a:ext>
            </a:extLst>
          </p:cNvPr>
          <p:cNvSpPr/>
          <p:nvPr/>
        </p:nvSpPr>
        <p:spPr>
          <a:xfrm>
            <a:off x="8926777" y="3140528"/>
            <a:ext cx="4233002" cy="3354865"/>
          </a:xfrm>
          <a:prstGeom prst="roundRect">
            <a:avLst>
              <a:gd name="adj" fmla="val 827"/>
            </a:avLst>
          </a:prstGeom>
          <a:solidFill>
            <a:srgbClr val="FFF3E0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F574CD-095C-1198-4B4E-44C47C489FD8}"/>
              </a:ext>
            </a:extLst>
          </p:cNvPr>
          <p:cNvSpPr txBox="1"/>
          <p:nvPr/>
        </p:nvSpPr>
        <p:spPr>
          <a:xfrm>
            <a:off x="8617890" y="3167590"/>
            <a:ext cx="27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Zone:  us-central1-a</a:t>
            </a:r>
          </a:p>
        </p:txBody>
      </p:sp>
      <p:sp>
        <p:nvSpPr>
          <p:cNvPr id="43" name="Google Shape;540;p32">
            <a:extLst>
              <a:ext uri="{FF2B5EF4-FFF2-40B4-BE49-F238E27FC236}">
                <a16:creationId xmlns:a16="http://schemas.microsoft.com/office/drawing/2014/main" id="{E3247E54-D004-9C3E-6437-59950C227C03}"/>
              </a:ext>
            </a:extLst>
          </p:cNvPr>
          <p:cNvSpPr/>
          <p:nvPr/>
        </p:nvSpPr>
        <p:spPr>
          <a:xfrm>
            <a:off x="10219256" y="3595961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lt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" name="Google Shape;198;p23">
            <a:extLst>
              <a:ext uri="{FF2B5EF4-FFF2-40B4-BE49-F238E27FC236}">
                <a16:creationId xmlns:a16="http://schemas.microsoft.com/office/drawing/2014/main" id="{40ED3B9F-FBA7-7897-4350-E56DB6741B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2015" y="3678396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1660E4-1AA3-C01B-A180-A6930C13FF03}"/>
              </a:ext>
            </a:extLst>
          </p:cNvPr>
          <p:cNvSpPr txBox="1"/>
          <p:nvPr/>
        </p:nvSpPr>
        <p:spPr>
          <a:xfrm>
            <a:off x="10633446" y="4494068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VM0</a:t>
            </a:r>
          </a:p>
        </p:txBody>
      </p:sp>
      <p:pic>
        <p:nvPicPr>
          <p:cNvPr id="5" name="Google Shape;290;p25">
            <a:extLst>
              <a:ext uri="{FF2B5EF4-FFF2-40B4-BE49-F238E27FC236}">
                <a16:creationId xmlns:a16="http://schemas.microsoft.com/office/drawing/2014/main" id="{05AC06CF-F360-C00F-D10D-A0807615ED2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2840" y="5905226"/>
            <a:ext cx="554744" cy="48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90;p25">
            <a:extLst>
              <a:ext uri="{FF2B5EF4-FFF2-40B4-BE49-F238E27FC236}">
                <a16:creationId xmlns:a16="http://schemas.microsoft.com/office/drawing/2014/main" id="{F3563E94-C1D3-67C1-1285-7D4497880CC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41" y="3080963"/>
            <a:ext cx="554744" cy="481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5C1984-3782-24FE-0C16-174573BC2088}"/>
              </a:ext>
            </a:extLst>
          </p:cNvPr>
          <p:cNvSpPr txBox="1"/>
          <p:nvPr/>
        </p:nvSpPr>
        <p:spPr>
          <a:xfrm>
            <a:off x="7445730" y="3537304"/>
            <a:ext cx="107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fw_ssh22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9503-985C-2257-4801-4388E4DF4B48}"/>
              </a:ext>
            </a:extLst>
          </p:cNvPr>
          <p:cNvSpPr txBox="1"/>
          <p:nvPr/>
        </p:nvSpPr>
        <p:spPr>
          <a:xfrm>
            <a:off x="7464598" y="6381787"/>
            <a:ext cx="118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fw_http80</a:t>
            </a:r>
          </a:p>
        </p:txBody>
      </p:sp>
      <p:pic>
        <p:nvPicPr>
          <p:cNvPr id="16" name="Graphic 15" descr="User with solid fill">
            <a:extLst>
              <a:ext uri="{FF2B5EF4-FFF2-40B4-BE49-F238E27FC236}">
                <a16:creationId xmlns:a16="http://schemas.microsoft.com/office/drawing/2014/main" id="{F7703CCA-D8C8-97AB-097F-672CD46E35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394" y="3562353"/>
            <a:ext cx="2338295" cy="2096403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CB20B3-902A-8E4F-65C1-16294214AA12}"/>
              </a:ext>
            </a:extLst>
          </p:cNvPr>
          <p:cNvSpPr/>
          <p:nvPr/>
        </p:nvSpPr>
        <p:spPr>
          <a:xfrm>
            <a:off x="261124" y="3460124"/>
            <a:ext cx="2329127" cy="2616741"/>
          </a:xfrm>
          <a:prstGeom prst="roundRect">
            <a:avLst>
              <a:gd name="adj" fmla="val 9737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BF1B3-DA9E-2967-E368-961F47A0F344}"/>
              </a:ext>
            </a:extLst>
          </p:cNvPr>
          <p:cNvSpPr txBox="1"/>
          <p:nvPr/>
        </p:nvSpPr>
        <p:spPr>
          <a:xfrm>
            <a:off x="895273" y="5492090"/>
            <a:ext cx="968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User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63BECF4-30D6-03D7-36FF-2E7EF3F78843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 flipV="1">
            <a:off x="2590251" y="4188685"/>
            <a:ext cx="7629005" cy="579810"/>
          </a:xfrm>
          <a:prstGeom prst="bentConnector3">
            <a:avLst>
              <a:gd name="adj1" fmla="val 660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55C11F4-5A55-92B4-A40C-2422BE8D7F46}"/>
              </a:ext>
            </a:extLst>
          </p:cNvPr>
          <p:cNvSpPr txBox="1"/>
          <p:nvPr/>
        </p:nvSpPr>
        <p:spPr>
          <a:xfrm>
            <a:off x="3357072" y="3814051"/>
            <a:ext cx="35639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http://&lt;VM0-External-IP:80&gt;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BA4154C-31A7-F105-69FF-9D22A48C9F40}"/>
              </a:ext>
            </a:extLst>
          </p:cNvPr>
          <p:cNvSpPr/>
          <p:nvPr/>
        </p:nvSpPr>
        <p:spPr>
          <a:xfrm>
            <a:off x="10393406" y="1446978"/>
            <a:ext cx="3553875" cy="34190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Automated by Terraform</a:t>
            </a:r>
          </a:p>
        </p:txBody>
      </p:sp>
      <p:sp>
        <p:nvSpPr>
          <p:cNvPr id="32" name="Google Shape;540;p32">
            <a:extLst>
              <a:ext uri="{FF2B5EF4-FFF2-40B4-BE49-F238E27FC236}">
                <a16:creationId xmlns:a16="http://schemas.microsoft.com/office/drawing/2014/main" id="{E96655F8-C36D-67CC-1205-3DA7B140E8E1}"/>
              </a:ext>
            </a:extLst>
          </p:cNvPr>
          <p:cNvSpPr/>
          <p:nvPr/>
        </p:nvSpPr>
        <p:spPr>
          <a:xfrm>
            <a:off x="10219256" y="5119763"/>
            <a:ext cx="1370177" cy="1185447"/>
          </a:xfrm>
          <a:prstGeom prst="roundRect">
            <a:avLst>
              <a:gd name="adj" fmla="val 167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" dist="6350" dir="5400000" algn="ctr" rotWithShape="0">
              <a:schemeClr val="dk1">
                <a:alpha val="44710"/>
              </a:schemeClr>
            </a:outerShdw>
          </a:effectLst>
        </p:spPr>
        <p:txBody>
          <a:bodyPr spcFirstLastPara="1" wrap="square" lIns="429750" tIns="73150" rIns="45700" bIns="73150" anchor="ctr" anchorCtr="0">
            <a:noAutofit/>
          </a:bodyPr>
          <a:lstStyle/>
          <a:p>
            <a:pPr lvl="1">
              <a:lnSpc>
                <a:spcPct val="121428"/>
              </a:lnSpc>
              <a:spcBef>
                <a:spcPts val="200"/>
              </a:spcBef>
              <a:buClr>
                <a:srgbClr val="757575"/>
              </a:buClr>
            </a:pPr>
            <a:endParaRPr sz="1400" b="0" i="0" u="none" strike="noStrike" cap="none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" name="Google Shape;198;p23">
            <a:extLst>
              <a:ext uri="{FF2B5EF4-FFF2-40B4-BE49-F238E27FC236}">
                <a16:creationId xmlns:a16="http://schemas.microsoft.com/office/drawing/2014/main" id="{12C8C6E8-4EDD-82F9-B643-D02C469EFF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2015" y="5202198"/>
            <a:ext cx="880063" cy="8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BA130AF-4DA0-6F4B-E3A1-EFD3DF555464}"/>
              </a:ext>
            </a:extLst>
          </p:cNvPr>
          <p:cNvSpPr txBox="1"/>
          <p:nvPr/>
        </p:nvSpPr>
        <p:spPr>
          <a:xfrm>
            <a:off x="10633446" y="6017870"/>
            <a:ext cx="63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/>
              <a:t>VM1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D3F3E964-DD8C-59FA-1FA2-5F22BD0F1306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2590251" y="4768495"/>
            <a:ext cx="7629005" cy="943992"/>
          </a:xfrm>
          <a:prstGeom prst="bentConnector3">
            <a:avLst>
              <a:gd name="adj1" fmla="val 646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D89948D-3CC7-00A2-51A0-C4C96EB79ED8}"/>
              </a:ext>
            </a:extLst>
          </p:cNvPr>
          <p:cNvSpPr txBox="1"/>
          <p:nvPr/>
        </p:nvSpPr>
        <p:spPr>
          <a:xfrm>
            <a:off x="3161349" y="5258736"/>
            <a:ext cx="35639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http://&lt;VM1-External-IP:80&gt;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86188095-7DAA-E347-8699-88879CA73B2A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21750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6295696" cy="6282032"/>
          </a:xfrm>
        </p:spPr>
        <p:txBody>
          <a:bodyPr>
            <a:normAutofit/>
          </a:bodyPr>
          <a:lstStyle/>
          <a:p>
            <a:r>
              <a:rPr lang="en-US" b="1" dirty="0"/>
              <a:t>For Expression:  </a:t>
            </a:r>
            <a:r>
              <a:rPr lang="en-US" dirty="0"/>
              <a:t>Enables efficient management of multiple resources by </a:t>
            </a:r>
            <a:r>
              <a:rPr lang="en-US" dirty="0">
                <a:solidFill>
                  <a:srgbClr val="0070C0"/>
                </a:solidFill>
              </a:rPr>
              <a:t>looping</a:t>
            </a:r>
            <a:r>
              <a:rPr lang="en-US" dirty="0"/>
              <a:t> through </a:t>
            </a:r>
            <a:r>
              <a:rPr lang="en-US" dirty="0">
                <a:solidFill>
                  <a:srgbClr val="0070C0"/>
                </a:solidFill>
              </a:rPr>
              <a:t>lists, maps, or sets</a:t>
            </a:r>
          </a:p>
          <a:p>
            <a:r>
              <a:rPr lang="en-US" b="1" dirty="0"/>
              <a:t>Examples: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list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map</a:t>
            </a:r>
          </a:p>
          <a:p>
            <a:pPr lvl="1"/>
            <a:r>
              <a:rPr lang="en-US" dirty="0"/>
              <a:t>For loop with </a:t>
            </a:r>
            <a:r>
              <a:rPr lang="en-US" dirty="0">
                <a:solidFill>
                  <a:srgbClr val="0070C0"/>
                </a:solidFill>
              </a:rPr>
              <a:t>map advanced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Legacy splat </a:t>
            </a:r>
            <a:r>
              <a:rPr lang="en-US" dirty="0"/>
              <a:t>operator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Latest generalized splat </a:t>
            </a:r>
            <a:r>
              <a:rPr lang="en-US" dirty="0"/>
              <a:t>operator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Terraform: For expression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120743" y="763671"/>
            <a:ext cx="1884042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For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ED27E-5860-185B-EB82-C0602DE30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754" y="1312912"/>
            <a:ext cx="7772400" cy="3413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389712-A0F1-57E7-1F50-A1777C99C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258" y="4816788"/>
            <a:ext cx="5952896" cy="2812906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B5CE4336-F143-B648-AA96-3284338D00E7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3682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VM Instance with Meta-argument </a:t>
            </a:r>
            <a:r>
              <a:rPr lang="en-US" sz="2400" dirty="0">
                <a:solidFill>
                  <a:srgbClr val="FFFF00"/>
                </a:solidFill>
              </a:rPr>
              <a:t>count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output values with Terraform </a:t>
            </a:r>
            <a:r>
              <a:rPr lang="en-US" sz="2400" dirty="0">
                <a:solidFill>
                  <a:srgbClr val="FFFF00"/>
                </a:solidFill>
              </a:rPr>
              <a:t>for </a:t>
            </a:r>
            <a:r>
              <a:rPr lang="en-US" sz="2400" dirty="0"/>
              <a:t>expression and also learn about </a:t>
            </a:r>
            <a:r>
              <a:rPr lang="en-US" sz="2400" dirty="0">
                <a:solidFill>
                  <a:srgbClr val="FFFF00"/>
                </a:solidFill>
              </a:rPr>
              <a:t>Splat</a:t>
            </a:r>
            <a:r>
              <a:rPr lang="en-US" sz="2400" dirty="0"/>
              <a:t> operator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Meta-argument count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D2172-8B0B-00F2-6462-C15550BE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75" y="912180"/>
            <a:ext cx="5863152" cy="586315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1EC6FBE-21A5-0A95-4884-B55B97B2B2D9}"/>
              </a:ext>
            </a:extLst>
          </p:cNvPr>
          <p:cNvSpPr/>
          <p:nvPr/>
        </p:nvSpPr>
        <p:spPr>
          <a:xfrm flipV="1">
            <a:off x="366489" y="4883425"/>
            <a:ext cx="5065782" cy="1181043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7B9D798-E95B-2946-9BE8-829F7388EEE0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4035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Data sources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Demo-7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3B96934-309C-3198-E7F3-264488F8D918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</a:t>
            </a:r>
            <a:r>
              <a:rPr lang="en-US" sz="2800" b="1" dirty="0" err="1"/>
              <a:t>Datasources</a:t>
            </a:r>
            <a:endParaRPr lang="en-US" sz="2800" b="1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DBA3008-5392-4A47-BC8D-F293DFC16119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387072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80" y="1124608"/>
            <a:ext cx="7788166" cy="6282032"/>
          </a:xfrm>
        </p:spPr>
        <p:txBody>
          <a:bodyPr>
            <a:normAutofit/>
          </a:bodyPr>
          <a:lstStyle/>
          <a:p>
            <a:r>
              <a:rPr lang="en-US" b="1" dirty="0"/>
              <a:t>Data sources: </a:t>
            </a:r>
            <a:r>
              <a:rPr lang="en-US" dirty="0"/>
              <a:t> allow Terraform to </a:t>
            </a:r>
            <a:r>
              <a:rPr lang="en-US" dirty="0">
                <a:solidFill>
                  <a:srgbClr val="0070C0"/>
                </a:solidFill>
              </a:rPr>
              <a:t>use information defined outside</a:t>
            </a:r>
            <a:r>
              <a:rPr lang="en-US" dirty="0"/>
              <a:t> of Terraform</a:t>
            </a:r>
          </a:p>
          <a:p>
            <a:r>
              <a:rPr lang="en-US" dirty="0"/>
              <a:t>A data source is accessed via a special kind of resource known as a </a:t>
            </a:r>
            <a:r>
              <a:rPr lang="en-US" dirty="0">
                <a:solidFill>
                  <a:srgbClr val="0070C0"/>
                </a:solidFill>
              </a:rPr>
              <a:t>data</a:t>
            </a:r>
            <a:r>
              <a:rPr lang="en-US" dirty="0"/>
              <a:t> resource, declared using a </a:t>
            </a:r>
            <a:r>
              <a:rPr lang="en-US" dirty="0">
                <a:solidFill>
                  <a:srgbClr val="0070C0"/>
                </a:solidFill>
              </a:rPr>
              <a:t>data block</a:t>
            </a:r>
            <a:r>
              <a:rPr lang="en-US" dirty="0"/>
              <a:t>:</a:t>
            </a:r>
          </a:p>
          <a:p>
            <a:r>
              <a:rPr lang="en-US" b="1" dirty="0"/>
              <a:t>Use case:</a:t>
            </a:r>
          </a:p>
          <a:p>
            <a:pPr lvl="1"/>
            <a:r>
              <a:rPr lang="en-US" b="1" dirty="0"/>
              <a:t>Step-01: </a:t>
            </a:r>
            <a:r>
              <a:rPr lang="en-US" dirty="0"/>
              <a:t>Get the </a:t>
            </a:r>
            <a:r>
              <a:rPr lang="en-US" dirty="0">
                <a:solidFill>
                  <a:srgbClr val="0070C0"/>
                </a:solidFill>
              </a:rPr>
              <a:t>available compute zones </a:t>
            </a:r>
            <a:r>
              <a:rPr lang="en-US" dirty="0"/>
              <a:t>in that respective region using </a:t>
            </a:r>
            <a:r>
              <a:rPr lang="en-US" dirty="0" err="1">
                <a:solidFill>
                  <a:srgbClr val="0070C0"/>
                </a:solidFill>
              </a:rPr>
              <a:t>google_compute_zone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datasource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/>
              <a:t>Step-02: </a:t>
            </a:r>
            <a:r>
              <a:rPr lang="en-US" dirty="0"/>
              <a:t>Create </a:t>
            </a:r>
            <a:r>
              <a:rPr lang="en-US" dirty="0">
                <a:solidFill>
                  <a:srgbClr val="0070C0"/>
                </a:solidFill>
              </a:rPr>
              <a:t>two VM Instances </a:t>
            </a:r>
            <a:r>
              <a:rPr lang="en-US" dirty="0"/>
              <a:t>in two available compute zones using the </a:t>
            </a:r>
            <a:r>
              <a:rPr lang="en-US" dirty="0">
                <a:solidFill>
                  <a:srgbClr val="0070C0"/>
                </a:solidFill>
              </a:rPr>
              <a:t>Meta-argument count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" y="33775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Data 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10054647" y="2182256"/>
            <a:ext cx="2795061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Terraform Data source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E06495-21DF-C4A8-4CEB-50386C21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962" y="2888533"/>
            <a:ext cx="6666333" cy="402727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7680B80-07DD-9A42-B6B7-D64A28D63005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6747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3F436-F0AA-677C-9822-271B091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2427" y="-96902"/>
            <a:ext cx="7283670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F9B8795-8024-0E46-4BE4-43A7893836CE}"/>
              </a:ext>
            </a:extLst>
          </p:cNvPr>
          <p:cNvSpPr/>
          <p:nvPr/>
        </p:nvSpPr>
        <p:spPr>
          <a:xfrm>
            <a:off x="7662041" y="1830084"/>
            <a:ext cx="6809084" cy="77139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No Changes from C1 to C4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A391CD-00DD-AC98-E733-9614713E99FC}"/>
              </a:ext>
            </a:extLst>
          </p:cNvPr>
          <p:cNvSpPr/>
          <p:nvPr/>
        </p:nvSpPr>
        <p:spPr>
          <a:xfrm>
            <a:off x="6073724" y="1830085"/>
            <a:ext cx="1241476" cy="77139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1ACC71B-D23A-06D2-ADA1-CBC5C78C1761}"/>
              </a:ext>
            </a:extLst>
          </p:cNvPr>
          <p:cNvSpPr/>
          <p:nvPr/>
        </p:nvSpPr>
        <p:spPr>
          <a:xfrm>
            <a:off x="7686944" y="2730773"/>
            <a:ext cx="6809084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a data source to get a </a:t>
            </a:r>
            <a:r>
              <a:rPr lang="en-US" sz="2400" dirty="0">
                <a:solidFill>
                  <a:srgbClr val="FFFF00"/>
                </a:solidFill>
              </a:rPr>
              <a:t>list of all available zones</a:t>
            </a:r>
            <a:r>
              <a:rPr lang="en-US" sz="2400" dirty="0"/>
              <a:t> in that region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0CDE47-E678-6768-5494-C6307731B12A}"/>
              </a:ext>
            </a:extLst>
          </p:cNvPr>
          <p:cNvSpPr/>
          <p:nvPr/>
        </p:nvSpPr>
        <p:spPr>
          <a:xfrm>
            <a:off x="6098627" y="2730774"/>
            <a:ext cx="1241476" cy="77139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2067572-F19E-8379-D285-804FA9167D10}"/>
              </a:ext>
            </a:extLst>
          </p:cNvPr>
          <p:cNvSpPr/>
          <p:nvPr/>
        </p:nvSpPr>
        <p:spPr>
          <a:xfrm>
            <a:off x="7686944" y="3629406"/>
            <a:ext cx="6809084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VM Instance with </a:t>
            </a:r>
            <a:r>
              <a:rPr lang="en-US" sz="2400" dirty="0">
                <a:solidFill>
                  <a:srgbClr val="FFFF00"/>
                </a:solidFill>
              </a:rPr>
              <a:t>zone value</a:t>
            </a:r>
            <a:r>
              <a:rPr lang="en-US" sz="2400" dirty="0"/>
              <a:t> updated from Terraform data source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781F94-3A18-069C-4FAC-EA88C6D77A33}"/>
              </a:ext>
            </a:extLst>
          </p:cNvPr>
          <p:cNvSpPr/>
          <p:nvPr/>
        </p:nvSpPr>
        <p:spPr>
          <a:xfrm>
            <a:off x="6098627" y="3629407"/>
            <a:ext cx="1241476" cy="77139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2C78FE8-B4F0-2EA6-63E2-ED2D99EF4011}"/>
              </a:ext>
            </a:extLst>
          </p:cNvPr>
          <p:cNvSpPr/>
          <p:nvPr/>
        </p:nvSpPr>
        <p:spPr>
          <a:xfrm>
            <a:off x="6097254" y="924910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Demo: </a:t>
            </a:r>
            <a:r>
              <a:rPr lang="en-US" sz="2400" b="1" dirty="0"/>
              <a:t>Terraform Concept: </a:t>
            </a:r>
            <a:r>
              <a:rPr lang="en-US" sz="2400" b="1" dirty="0" err="1"/>
              <a:t>Datasources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A1B8A-9C12-E8EA-D7E6-B2149B2F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1" y="924910"/>
            <a:ext cx="5757327" cy="552844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4E6D55-AA5D-6612-694C-7A812985BD67}"/>
              </a:ext>
            </a:extLst>
          </p:cNvPr>
          <p:cNvSpPr/>
          <p:nvPr/>
        </p:nvSpPr>
        <p:spPr>
          <a:xfrm flipV="1">
            <a:off x="320769" y="4231949"/>
            <a:ext cx="5065782" cy="1112560"/>
          </a:xfrm>
          <a:prstGeom prst="roundRect">
            <a:avLst>
              <a:gd name="adj" fmla="val 6716"/>
            </a:avLst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7CE3444-1325-3C4E-8337-C8A655A758BB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572431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177" y="3182758"/>
            <a:ext cx="984746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Terraform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Meta-Argument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1874C"/>
                </a:solidFill>
              </a:rPr>
              <a:t>for_each</a:t>
            </a:r>
          </a:p>
        </p:txBody>
      </p:sp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B37A3-F612-9948-A098-4F34D5356C7C}"/>
              </a:ext>
            </a:extLst>
          </p:cNvPr>
          <p:cNvSpPr/>
          <p:nvPr/>
        </p:nvSpPr>
        <p:spPr>
          <a:xfrm>
            <a:off x="5648001" y="1587323"/>
            <a:ext cx="3412662" cy="137430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/>
              <a:t>Demo-8</a:t>
            </a:r>
          </a:p>
        </p:txBody>
      </p:sp>
      <p:pic>
        <p:nvPicPr>
          <p:cNvPr id="7" name="Picture 2" descr="Cloud Computing Services | Google Cloud">
            <a:extLst>
              <a:ext uri="{FF2B5EF4-FFF2-40B4-BE49-F238E27FC236}">
                <a16:creationId xmlns:a16="http://schemas.microsoft.com/office/drawing/2014/main" id="{7CDA540D-6EDD-6FA2-14EC-27327CD2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9163" y="2258258"/>
            <a:ext cx="7653750" cy="401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ashiCorp Terraform">
            <a:extLst>
              <a:ext uri="{FF2B5EF4-FFF2-40B4-BE49-F238E27FC236}">
                <a16:creationId xmlns:a16="http://schemas.microsoft.com/office/drawing/2014/main" id="{B22B9D0B-95C4-8301-AE80-8508CD02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676" y="2516238"/>
            <a:ext cx="3806724" cy="380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CE4D08-F49E-58B4-8750-87B459555078}"/>
              </a:ext>
            </a:extLst>
          </p:cNvPr>
          <p:cNvSpPr/>
          <p:nvPr/>
        </p:nvSpPr>
        <p:spPr>
          <a:xfrm>
            <a:off x="3274782" y="6755762"/>
            <a:ext cx="8385636" cy="69368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Demo: </a:t>
            </a:r>
            <a:r>
              <a:rPr lang="en-US" sz="2800" b="1" dirty="0"/>
              <a:t>Terraform Concept: Meta-Argument for_each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99B40D9-22D5-6C47-8467-6D61938F659E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159858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F5A2D-4700-1E1F-0065-1BF0E34EC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6" y="1135119"/>
            <a:ext cx="6022427" cy="628203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By default, resource block creates a </a:t>
            </a:r>
            <a:r>
              <a:rPr lang="en-US" dirty="0">
                <a:solidFill>
                  <a:srgbClr val="0070C0"/>
                </a:solidFill>
              </a:rPr>
              <a:t>single instance</a:t>
            </a:r>
            <a:r>
              <a:rPr lang="en-US" dirty="0"/>
              <a:t> of a resource </a:t>
            </a:r>
          </a:p>
          <a:p>
            <a:pPr lvl="1"/>
            <a:r>
              <a:rPr lang="en-US" b="1" dirty="0"/>
              <a:t>For example: </a:t>
            </a:r>
            <a:r>
              <a:rPr lang="en-US" dirty="0"/>
              <a:t>1 VM Instance</a:t>
            </a:r>
          </a:p>
          <a:p>
            <a:r>
              <a:rPr lang="en-US" dirty="0"/>
              <a:t>The </a:t>
            </a:r>
            <a:r>
              <a:rPr lang="en-US" dirty="0">
                <a:solidFill>
                  <a:srgbClr val="0070C0"/>
                </a:solidFill>
              </a:rPr>
              <a:t>for_each </a:t>
            </a:r>
            <a:r>
              <a:rPr lang="en-US" dirty="0"/>
              <a:t>meta-argument accepts a </a:t>
            </a:r>
            <a:r>
              <a:rPr lang="en-US" dirty="0">
                <a:solidFill>
                  <a:srgbClr val="0070C0"/>
                </a:solidFill>
              </a:rPr>
              <a:t>map or a set of strings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creates an instance for each item </a:t>
            </a:r>
            <a:r>
              <a:rPr lang="en-US" dirty="0"/>
              <a:t>in that </a:t>
            </a:r>
            <a:r>
              <a:rPr lang="en-US" dirty="0">
                <a:solidFill>
                  <a:srgbClr val="C00000"/>
                </a:solidFill>
              </a:rPr>
              <a:t>map or set </a:t>
            </a:r>
          </a:p>
          <a:p>
            <a:pPr lvl="1"/>
            <a:r>
              <a:rPr lang="en-US" b="1" dirty="0"/>
              <a:t>For example:  </a:t>
            </a:r>
            <a:r>
              <a:rPr lang="en-US" dirty="0"/>
              <a:t>Creates 1 VM instance for each compute zone</a:t>
            </a:r>
          </a:p>
          <a:p>
            <a:r>
              <a:rPr lang="en-US" b="1" dirty="0"/>
              <a:t>Each instance has a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distinct</a:t>
            </a:r>
            <a:r>
              <a:rPr lang="en-US" dirty="0"/>
              <a:t> infrastructure object associated with it </a:t>
            </a:r>
          </a:p>
          <a:p>
            <a:pPr lvl="1"/>
            <a:r>
              <a:rPr lang="en-US" dirty="0"/>
              <a:t>each is </a:t>
            </a:r>
            <a:r>
              <a:rPr lang="en-US" dirty="0">
                <a:solidFill>
                  <a:srgbClr val="0070C0"/>
                </a:solidFill>
              </a:rPr>
              <a:t>separately</a:t>
            </a:r>
            <a:r>
              <a:rPr lang="en-US" dirty="0"/>
              <a:t> created, updated, or destroyed when the configuration is applied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55F1AB-0711-2407-A30D-62860B66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" y="-66309"/>
            <a:ext cx="12618720" cy="1188851"/>
          </a:xfrm>
        </p:spPr>
        <p:txBody>
          <a:bodyPr/>
          <a:lstStyle/>
          <a:p>
            <a:pPr algn="l"/>
            <a:r>
              <a:rPr lang="en-US" dirty="0"/>
              <a:t>Terraform Meta-Argument: for_each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B61F58-0A18-2CCF-FDDE-1912F3EA208E}"/>
              </a:ext>
            </a:extLst>
          </p:cNvPr>
          <p:cNvSpPr txBox="1"/>
          <p:nvPr/>
        </p:nvSpPr>
        <p:spPr>
          <a:xfrm>
            <a:off x="9886885" y="949276"/>
            <a:ext cx="4372736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Resource Meta-Argument: for_each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4D994-B2EA-5A41-7E2A-382D6C1D9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65" y="1537700"/>
            <a:ext cx="7946056" cy="22387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B1B91D-59B7-D33A-BE8B-6F66467BA9BE}"/>
              </a:ext>
            </a:extLst>
          </p:cNvPr>
          <p:cNvSpPr txBox="1">
            <a:spLocks/>
          </p:cNvSpPr>
          <p:nvPr/>
        </p:nvSpPr>
        <p:spPr>
          <a:xfrm>
            <a:off x="6306207" y="3994892"/>
            <a:ext cx="7953414" cy="3498984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each.key</a:t>
            </a:r>
            <a:r>
              <a:rPr lang="en-US" b="1" dirty="0"/>
              <a:t>: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map key (or set member) </a:t>
            </a:r>
            <a:r>
              <a:rPr lang="en-US" dirty="0"/>
              <a:t>corresponding to this instance. </a:t>
            </a:r>
          </a:p>
          <a:p>
            <a:r>
              <a:rPr lang="en-US" b="1" dirty="0" err="1"/>
              <a:t>each.value</a:t>
            </a:r>
            <a:r>
              <a:rPr lang="en-US" b="1" dirty="0"/>
              <a:t>:</a:t>
            </a:r>
            <a:r>
              <a:rPr lang="en-US" dirty="0"/>
              <a:t> The </a:t>
            </a:r>
            <a:r>
              <a:rPr lang="en-US" dirty="0">
                <a:solidFill>
                  <a:srgbClr val="0070C0"/>
                </a:solidFill>
              </a:rPr>
              <a:t>map value </a:t>
            </a:r>
            <a:r>
              <a:rPr lang="en-US" dirty="0"/>
              <a:t>corresponding to this instance (If a </a:t>
            </a:r>
            <a:r>
              <a:rPr lang="en-US" dirty="0">
                <a:solidFill>
                  <a:srgbClr val="C00000"/>
                </a:solidFill>
              </a:rPr>
              <a:t>set</a:t>
            </a:r>
            <a:r>
              <a:rPr lang="en-US" dirty="0"/>
              <a:t> was provided, </a:t>
            </a:r>
            <a:r>
              <a:rPr lang="en-US" dirty="0" err="1">
                <a:solidFill>
                  <a:srgbClr val="0070C0"/>
                </a:solidFill>
              </a:rPr>
              <a:t>each.key</a:t>
            </a:r>
            <a:r>
              <a:rPr lang="en-US" dirty="0">
                <a:solidFill>
                  <a:srgbClr val="0070C0"/>
                </a:solidFill>
              </a:rPr>
              <a:t> == </a:t>
            </a:r>
            <a:r>
              <a:rPr lang="en-US" dirty="0" err="1">
                <a:solidFill>
                  <a:srgbClr val="0070C0"/>
                </a:solidFill>
              </a:rPr>
              <a:t>each.value</a:t>
            </a:r>
            <a:r>
              <a:rPr lang="en-US" dirty="0"/>
              <a:t>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C5CD1DD-CCC1-5D47-95A7-76A3C1638CCD}"/>
              </a:ext>
            </a:extLst>
          </p:cNvPr>
          <p:cNvSpPr txBox="1">
            <a:spLocks/>
          </p:cNvSpPr>
          <p:nvPr/>
        </p:nvSpPr>
        <p:spPr>
          <a:xfrm>
            <a:off x="-12879" y="7741247"/>
            <a:ext cx="2794715" cy="55274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226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239213</TotalTime>
  <Words>20411</Words>
  <Application>Microsoft Macintosh PowerPoint</Application>
  <PresentationFormat>Custom</PresentationFormat>
  <Paragraphs>5732</Paragraphs>
  <Slides>296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296</vt:i4>
      </vt:variant>
    </vt:vector>
  </HeadingPairs>
  <TitlesOfParts>
    <vt:vector size="306" baseType="lpstr">
      <vt:lpstr>-apple-system</vt:lpstr>
      <vt:lpstr>Arial</vt:lpstr>
      <vt:lpstr>Calibri</vt:lpstr>
      <vt:lpstr>Calibri Light</vt:lpstr>
      <vt:lpstr>Menlo</vt:lpstr>
      <vt:lpstr>Open Sans</vt:lpstr>
      <vt:lpstr>Roboto</vt:lpstr>
      <vt:lpstr>var(--devsite-code-font-family)</vt:lpstr>
      <vt:lpstr>var(--font-stack-heading)</vt:lpstr>
      <vt:lpstr>Office Theme</vt:lpstr>
      <vt:lpstr>Terraform on Google GKE Kubernetes</vt:lpstr>
      <vt:lpstr>Terraform on Google Kubernetes Engine</vt:lpstr>
      <vt:lpstr>Terraform on Google Kubernetes Engine</vt:lpstr>
      <vt:lpstr>Terraform on Google Kubernetes Engine</vt:lpstr>
      <vt:lpstr>GitHub Step-by-Step Documentation</vt:lpstr>
      <vt:lpstr>How are Terraform Configs organized ?</vt:lpstr>
      <vt:lpstr>Terraform on Google Cloud</vt:lpstr>
      <vt:lpstr>GitHub Repository</vt:lpstr>
      <vt:lpstr>Terraform Fundamentals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Horizontal Pod Autoscaling</vt:lpstr>
      <vt:lpstr>Kubernetes Vertical Pod Autoscaling</vt:lpstr>
      <vt:lpstr>PowerPoint Presentation</vt:lpstr>
      <vt:lpstr>PowerPoint Presentation</vt:lpstr>
      <vt:lpstr>PowerPoint Presentation</vt:lpstr>
      <vt:lpstr>User Management Web Application - Architecture</vt:lpstr>
      <vt:lpstr>PowerPoint Presentation</vt:lpstr>
      <vt:lpstr>PowerPoint Presentation</vt:lpstr>
      <vt:lpstr>GCP Cloud SQL Private IP </vt:lpstr>
      <vt:lpstr>GCP Cloud SQL Private IP + GKE Autopilot Cluster + User Management Web Application </vt:lpstr>
      <vt:lpstr>GKE Autopilot Cluster + Cloud Storage Bucket as Volume Mount</vt:lpstr>
      <vt:lpstr>PowerPoint Presentation</vt:lpstr>
      <vt:lpstr>Gateway API Basics - Regional Application Load Balancer</vt:lpstr>
      <vt:lpstr>Gateway API Basics + Static IP + Self-signed SSL with Kubernetes Secret</vt:lpstr>
      <vt:lpstr>Gateway API Basics + Static IP + Self-signed SSL with Certificate Manager</vt:lpstr>
      <vt:lpstr>Gateway API Basics + Static IP + SSL Certificate Manager + HTTP to HTTPS</vt:lpstr>
      <vt:lpstr>Gateway API Basics + Static IP + SSL Certificate Manager + HTTP to HTTPS + Context Path based Routing</vt:lpstr>
      <vt:lpstr>Gateway API Basics + Static IP + SSL Certificate Manager + HTTP to HTTPS + Domain name-based Routing</vt:lpstr>
      <vt:lpstr>Gateway API Basics + Static IP + SSL Certificate Manager + HTTP to HTTPS + Traffic Splitting</vt:lpstr>
      <vt:lpstr>Gateway API + Static IP + SSL Certificate Manager + HTTP to HTTPS + Health Checks + Session Affinity</vt:lpstr>
      <vt:lpstr>Gateway API + Static IP + SSL Certificate Manager + HTTP to HTTPS + Health Checks + Session Affinity + Cloud Domains + Cloud DNS</vt:lpstr>
      <vt:lpstr>Gateway API + Static IP + SSL Certificate Manager + HTTP to HTTPS + Health Checks + Session Affinity + AWS Route53 + Cloud DNS</vt:lpstr>
      <vt:lpstr>Gateway API – Global Application Load Balancer</vt:lpstr>
      <vt:lpstr>PowerPoint Presentation</vt:lpstr>
      <vt:lpstr>Build a Local Terraform Module</vt:lpstr>
      <vt:lpstr>GCP GKE INFRA DevOps for Terraform Configs</vt:lpstr>
      <vt:lpstr>GCP GKE INFRA DevOps for Terraform Configs</vt:lpstr>
      <vt:lpstr>PowerPoint Presentation</vt:lpstr>
      <vt:lpstr>Build a Local Terraform Module</vt:lpstr>
      <vt:lpstr>Kubernetes Deployment DevOps for Terraform Configs</vt:lpstr>
      <vt:lpstr>Kubernetes Deployment DevOps for Terraform Configs</vt:lpstr>
      <vt:lpstr>Continuous Integration</vt:lpstr>
      <vt:lpstr>Google Cloud Build: Continuous Integration</vt:lpstr>
      <vt:lpstr>GKE CI CD Pipelines</vt:lpstr>
      <vt:lpstr>Kubernetes Deployment DevOps for Terraform Configs</vt:lpstr>
      <vt:lpstr>END OF INTRODUCTION</vt:lpstr>
      <vt:lpstr>Terraform on Google Kubernetes Engine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</vt:lpstr>
      <vt:lpstr>PowerPoint Presentation</vt:lpstr>
      <vt:lpstr>Terraform Language Basics - Files</vt:lpstr>
      <vt:lpstr>Terraform Language Basics - Configuration Syntax</vt:lpstr>
      <vt:lpstr>Terraform Language Basics - Configuration Syntax</vt:lpstr>
      <vt:lpstr>Terraform Language Basics - Configuration Syntax</vt:lpstr>
      <vt:lpstr>Terraform Language Basics -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 State</vt:lpstr>
      <vt:lpstr>Desired &amp; Current Terraform States</vt:lpstr>
      <vt:lpstr>PowerPoint Presentation</vt:lpstr>
      <vt:lpstr>Resource Meta-Arguments</vt:lpstr>
      <vt:lpstr>Terraform Multiple Providers</vt:lpstr>
      <vt:lpstr>Terraform Multiple Providers</vt:lpstr>
      <vt:lpstr>Terraform Multiple Providers</vt:lpstr>
      <vt:lpstr>What are we going to learn?</vt:lpstr>
      <vt:lpstr>PowerPoint Presentation</vt:lpstr>
      <vt:lpstr>Terraform Input Variables</vt:lpstr>
      <vt:lpstr>What are we going to learn?</vt:lpstr>
      <vt:lpstr>Terraform Output Values</vt:lpstr>
      <vt:lpstr>What are we going to learn?</vt:lpstr>
      <vt:lpstr>PowerPoint Presentation</vt:lpstr>
      <vt:lpstr>Terraform Meta-Argument: count</vt:lpstr>
      <vt:lpstr>Terraform Meta-argument: count</vt:lpstr>
      <vt:lpstr>Terraform: For expression</vt:lpstr>
      <vt:lpstr>What are we going to learn?</vt:lpstr>
      <vt:lpstr>PowerPoint Presentation</vt:lpstr>
      <vt:lpstr>Terraform Data sources</vt:lpstr>
      <vt:lpstr>What are we going to learn?</vt:lpstr>
      <vt:lpstr>PowerPoint Presentation</vt:lpstr>
      <vt:lpstr>Terraform Meta-Argument: for_each</vt:lpstr>
      <vt:lpstr>Terraform Meta-argument: for_each</vt:lpstr>
      <vt:lpstr>What are we going to learn?</vt:lpstr>
      <vt:lpstr>Terraform Meta-argument: for_each</vt:lpstr>
      <vt:lpstr>What are we going to learn?</vt:lpstr>
      <vt:lpstr>PowerPoint Presentation</vt:lpstr>
      <vt:lpstr>GKE Cluster Modes &amp; Types</vt:lpstr>
      <vt:lpstr>PowerPoint Presentation</vt:lpstr>
      <vt:lpstr>PowerPoint Presentation</vt:lpstr>
      <vt:lpstr>What is Terraform Backend ?</vt:lpstr>
      <vt:lpstr>Local State File</vt:lpstr>
      <vt:lpstr>What is Terraform State Storage and State Locking ?</vt:lpstr>
      <vt:lpstr>Terraform Remote Backend for GCP Terraform Resources</vt:lpstr>
      <vt:lpstr>What are we going to learn?</vt:lpstr>
      <vt:lpstr>PowerPoint Presentation</vt:lpstr>
      <vt:lpstr>PowerPoint Presentation</vt:lpstr>
      <vt:lpstr>PowerPoint Presentation</vt:lpstr>
      <vt:lpstr>What are we going to learn?</vt:lpstr>
      <vt:lpstr>PowerPoint Presentation</vt:lpstr>
      <vt:lpstr>PowerPoint Presentation</vt:lpstr>
      <vt:lpstr>PowerPoint Presentation</vt:lpstr>
      <vt:lpstr>PowerPoint Presentation</vt:lpstr>
      <vt:lpstr>What are we going to learn?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Cluster Autoscaler</vt:lpstr>
      <vt:lpstr>Kubernetes Cluster Autoscaler</vt:lpstr>
      <vt:lpstr>What are we going to learn?</vt:lpstr>
      <vt:lpstr>What are we going to learn?</vt:lpstr>
      <vt:lpstr>What are we going to learn?</vt:lpstr>
      <vt:lpstr>PowerPoint Presentation</vt:lpstr>
      <vt:lpstr>Kubernetes Horizontal Pod Autoscaling</vt:lpstr>
      <vt:lpstr>Kubernetes Metrics Server</vt:lpstr>
      <vt:lpstr>Kubernetes Horizontal Pod Autoscaling</vt:lpstr>
      <vt:lpstr>Kubernetes Horizontal Pod Autoscaling</vt:lpstr>
      <vt:lpstr>What are we going to learn?</vt:lpstr>
      <vt:lpstr>What are we going to learn?</vt:lpstr>
      <vt:lpstr>PowerPoint Presentation</vt:lpstr>
      <vt:lpstr>Kubernetes Vertical Pod Autoscaling</vt:lpstr>
      <vt:lpstr>Kubernetes Vertical Pod Autoscaling</vt:lpstr>
      <vt:lpstr>What are we going to learn?</vt:lpstr>
      <vt:lpstr>PowerPoint Presentation</vt:lpstr>
      <vt:lpstr>PowerPoint Presentation</vt:lpstr>
      <vt:lpstr>PowerPoint Presentation</vt:lpstr>
      <vt:lpstr>PowerPoint Presentation</vt:lpstr>
      <vt:lpstr>What are we going to learn?</vt:lpstr>
      <vt:lpstr>PowerPoint Presentation</vt:lpstr>
      <vt:lpstr>GKE  Autopilot  Cluster</vt:lpstr>
      <vt:lpstr>GKE Autopilot Cluster</vt:lpstr>
      <vt:lpstr>Autopilot Cluster</vt:lpstr>
      <vt:lpstr>What are we going to learn?</vt:lpstr>
      <vt:lpstr>What are we going to learn?</vt:lpstr>
      <vt:lpstr>PowerPoint Presentation</vt:lpstr>
      <vt:lpstr>Kubernetes Storage - Key Resources</vt:lpstr>
      <vt:lpstr>PowerPoint Presentation</vt:lpstr>
      <vt:lpstr>PowerPoint Presentation</vt:lpstr>
      <vt:lpstr>PowerPoint Presentation</vt:lpstr>
      <vt:lpstr>PowerPoint Presentation</vt:lpstr>
      <vt:lpstr>GKE Cluster - Default Kubernetes Storage Classes</vt:lpstr>
      <vt:lpstr>User Management Web Application - Architecture</vt:lpstr>
      <vt:lpstr>GKE Storage Compute Engine Persistent Disk CSI Driver  </vt:lpstr>
      <vt:lpstr>PowerPoint Presentation</vt:lpstr>
      <vt:lpstr>PowerPoint Presentation</vt:lpstr>
      <vt:lpstr>What are we going to learn?</vt:lpstr>
      <vt:lpstr>What are we going to learn?</vt:lpstr>
      <vt:lpstr>What are we going to learn?</vt:lpstr>
      <vt:lpstr>PowerPoint Presentation</vt:lpstr>
      <vt:lpstr>GCP Cloud SQL Private IP </vt:lpstr>
      <vt:lpstr>What are we going to learn?</vt:lpstr>
      <vt:lpstr>GCP Cloud SQL Private IP + GKE Autopilot Cluster + User Management Web Application </vt:lpstr>
      <vt:lpstr>What are we going to learn?</vt:lpstr>
      <vt:lpstr>PowerPoint Presentation</vt:lpstr>
      <vt:lpstr>Cloud Storage FUSE CSI Driver</vt:lpstr>
      <vt:lpstr>GKE Autopilot Cluster + Cloud Storage Bucket as Volume Mount</vt:lpstr>
      <vt:lpstr>What are we going to learn?</vt:lpstr>
      <vt:lpstr>What are we going to learn?</vt:lpstr>
      <vt:lpstr>What are we going to learn?</vt:lpstr>
      <vt:lpstr>PowerPoint Presentation</vt:lpstr>
      <vt:lpstr>File Store CSI Driver - Storage Classes</vt:lpstr>
      <vt:lpstr>PowerPoint Presentation</vt:lpstr>
      <vt:lpstr>What are we going to learn?</vt:lpstr>
      <vt:lpstr>What are we going to learn?</vt:lpstr>
      <vt:lpstr>PowerPoint Presentation</vt:lpstr>
      <vt:lpstr>Kubernetes Gateway API</vt:lpstr>
      <vt:lpstr>Kubernetes Gateway API</vt:lpstr>
      <vt:lpstr>Kubernetes Gateway API Terminology</vt:lpstr>
      <vt:lpstr>PowerPoint Presentation</vt:lpstr>
      <vt:lpstr>Kubernetes Gateway API</vt:lpstr>
      <vt:lpstr>Gateway API Basics</vt:lpstr>
      <vt:lpstr>What are we going to learn?</vt:lpstr>
      <vt:lpstr>What are we going to learn?</vt:lpstr>
      <vt:lpstr>PowerPoint Presentation</vt:lpstr>
      <vt:lpstr>Gateway API Basics + Static IP</vt:lpstr>
      <vt:lpstr>What are we going to learn?</vt:lpstr>
      <vt:lpstr>What are we going to learn?</vt:lpstr>
      <vt:lpstr>PowerPoint Presentation</vt:lpstr>
      <vt:lpstr>Gateway API Basics + Static IP + Self-signed SSL with Kubernetes Secret</vt:lpstr>
      <vt:lpstr>What are we going to learn?</vt:lpstr>
      <vt:lpstr>What are we going to learn?</vt:lpstr>
      <vt:lpstr>PowerPoint Presentation</vt:lpstr>
      <vt:lpstr>Gateway API Basics + Static IP + Self-signed SSL with Certificate Manager</vt:lpstr>
      <vt:lpstr>What are we going to learn?</vt:lpstr>
      <vt:lpstr>What are we going to learn?</vt:lpstr>
      <vt:lpstr>PowerPoint Presentation</vt:lpstr>
      <vt:lpstr>Gateway API Basics + Static IP + SSL Certificate Manager + HTTP to HTTPS</vt:lpstr>
      <vt:lpstr>What are we going to learn?</vt:lpstr>
      <vt:lpstr>What are we going to learn?</vt:lpstr>
      <vt:lpstr>PowerPoint Presentation</vt:lpstr>
      <vt:lpstr>Gateway API Basics + Static IP + SSL Certificate Manager + HTTP to HTTPS + Context Path based Routing</vt:lpstr>
      <vt:lpstr>What are we going to learn?</vt:lpstr>
      <vt:lpstr>What are we going to learn?</vt:lpstr>
      <vt:lpstr>PowerPoint Presentation</vt:lpstr>
      <vt:lpstr>Gateway API Basics + Static IP + SSL Certificate Manager + HTTP to HTTPS + Domain name-based Routing</vt:lpstr>
      <vt:lpstr>What are we going to learn?</vt:lpstr>
      <vt:lpstr>What are we going to learn?</vt:lpstr>
      <vt:lpstr>PowerPoint Presentation</vt:lpstr>
      <vt:lpstr>Gateway API Basics + Static IP + SSL Certificate Manager + HTTP to HTTPS + Traffic Splitting</vt:lpstr>
      <vt:lpstr>What are we going to learn?</vt:lpstr>
      <vt:lpstr>What are we going to learn?</vt:lpstr>
      <vt:lpstr>PowerPoint Presentation</vt:lpstr>
      <vt:lpstr>Gateway API + Static IP + SSL Certificate Manager + HTTP to HTTPS + Health Checks + Session Affinity</vt:lpstr>
      <vt:lpstr>What are we going to learn?</vt:lpstr>
      <vt:lpstr>What are we going to learn?</vt:lpstr>
      <vt:lpstr>PowerPoint Presentation</vt:lpstr>
      <vt:lpstr>PowerPoint Presentation</vt:lpstr>
      <vt:lpstr>Google Cloud Domains</vt:lpstr>
      <vt:lpstr>Google Cloud Domains</vt:lpstr>
      <vt:lpstr>PowerPoint Presentation</vt:lpstr>
      <vt:lpstr>Google Cloud DNS</vt:lpstr>
      <vt:lpstr>Google Cloud DNS - Terminology</vt:lpstr>
      <vt:lpstr>Google Cloud DNS - Terminology</vt:lpstr>
      <vt:lpstr>Google Cloud DNS - Features</vt:lpstr>
      <vt:lpstr>Google Cloud DNS - Features</vt:lpstr>
      <vt:lpstr>PowerPoint Presentation</vt:lpstr>
      <vt:lpstr>Gateway API + Static IP + SSL Certificate Manager + HTTP to HTTPS + Health Checks + Session Affinity + Cloud Domains + Cloud DNS</vt:lpstr>
      <vt:lpstr>What are we going to learn?</vt:lpstr>
      <vt:lpstr>PowerPoint Presentation</vt:lpstr>
      <vt:lpstr>Gateway API + Static IP + SSL Certificate Manager + HTTP to HTTPS + Health Checks + Session Affinity + AWS Route53 + Cloud DNS</vt:lpstr>
      <vt:lpstr>What are we going to learn?</vt:lpstr>
      <vt:lpstr>PowerPoint Presentation</vt:lpstr>
      <vt:lpstr>Gateway API – Global Application Load Balancer</vt:lpstr>
      <vt:lpstr>What are we going to learn?</vt:lpstr>
      <vt:lpstr>What are we going to learn?</vt:lpstr>
      <vt:lpstr>PowerPoint Presentation</vt:lpstr>
      <vt:lpstr>Terraform Modules</vt:lpstr>
      <vt:lpstr>Terraform Modules</vt:lpstr>
      <vt:lpstr>Terraform Modules</vt:lpstr>
      <vt:lpstr>Terraform Modules</vt:lpstr>
      <vt:lpstr>PowerPoint Presentation</vt:lpstr>
      <vt:lpstr>What are we going to learn?</vt:lpstr>
      <vt:lpstr>PowerPoint Presentation</vt:lpstr>
      <vt:lpstr>Build a Local Terraform Module</vt:lpstr>
      <vt:lpstr>What are we going to learn?</vt:lpstr>
      <vt:lpstr>What are we going to learn?</vt:lpstr>
      <vt:lpstr>PowerPoint Presentation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GCP GKE DevOps for Terraform Configs</vt:lpstr>
      <vt:lpstr>What are we going to learn?</vt:lpstr>
      <vt:lpstr>What are we going to learn?</vt:lpstr>
      <vt:lpstr>What are we going to learn?</vt:lpstr>
      <vt:lpstr>PowerPoint Presentation</vt:lpstr>
      <vt:lpstr>PowerPoint Presentation</vt:lpstr>
      <vt:lpstr>PowerPoint Presentation</vt:lpstr>
      <vt:lpstr>Build a Local Terraform Module</vt:lpstr>
      <vt:lpstr>What are we going to learn?</vt:lpstr>
      <vt:lpstr>What are we going to learn?</vt:lpstr>
      <vt:lpstr>PowerPoint Presentation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Kubernetes Deployment DevOps for Terraform Configs</vt:lpstr>
      <vt:lpstr>What are we going to learn?</vt:lpstr>
      <vt:lpstr>What are we going to learn?</vt:lpstr>
      <vt:lpstr>PowerPoint Presentation</vt:lpstr>
      <vt:lpstr>Continuous Integration</vt:lpstr>
      <vt:lpstr>Google Cloud Build: Continuous Integration</vt:lpstr>
      <vt:lpstr>PowerPoint Presentation</vt:lpstr>
      <vt:lpstr>What are we going to learn?</vt:lpstr>
      <vt:lpstr>PowerPoint Presentation</vt:lpstr>
      <vt:lpstr>GKE CI CD Pipelines</vt:lpstr>
      <vt:lpstr>Kubernetes Deployment DevOps for Terraform Configs</vt:lpstr>
      <vt:lpstr>Kubernetes Deployment DevOps for Terraform Configs</vt:lpstr>
      <vt:lpstr>Kubernetes Deployment DevOps for Terraform Configs</vt:lpstr>
      <vt:lpstr>What are we going to learn?</vt:lpstr>
      <vt:lpstr>ANYTHING AFTER THIS SLIDE IS NON-LIVE SLIDES</vt:lpstr>
      <vt:lpstr>Thank You</vt:lpstr>
    </vt:vector>
  </TitlesOfParts>
  <Manager/>
  <Company>DevOps</Company>
  <LinksUpToDate>false</LinksUpToDate>
  <SharedDoc>false</SharedDoc>
  <HyperlinkBase> https://ko-fi.com/nholuong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on GCP Cloud</dc:title>
  <dc:subject>GCP Cloud</dc:subject>
  <dc:creator>Nho Luong</dc:creator>
  <cp:keywords/>
  <dc:description> 🇻🇳Vietnam Timeless Charm, 🥰Enjoy Every Moment , 😜Good Vibes Only</dc:description>
  <cp:lastModifiedBy>Microsoft Office User</cp:lastModifiedBy>
  <cp:revision>43</cp:revision>
  <cp:lastPrinted>2021-07-02T11:42:58Z</cp:lastPrinted>
  <dcterms:created xsi:type="dcterms:W3CDTF">2019-11-12T03:20:49Z</dcterms:created>
  <dcterms:modified xsi:type="dcterms:W3CDTF">2024-11-05T12:10:30Z</dcterms:modified>
  <cp:category/>
</cp:coreProperties>
</file>